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28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7D30-1A7D-4B0A-9745-72A010B30A8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108-8C19-4A4C-9881-45E8561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1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7D30-1A7D-4B0A-9745-72A010B30A8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108-8C19-4A4C-9881-45E8561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1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7D30-1A7D-4B0A-9745-72A010B30A8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108-8C19-4A4C-9881-45E8561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7D30-1A7D-4B0A-9745-72A010B30A8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108-8C19-4A4C-9881-45E8561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2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7D30-1A7D-4B0A-9745-72A010B30A8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108-8C19-4A4C-9881-45E8561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1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7D30-1A7D-4B0A-9745-72A010B30A8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108-8C19-4A4C-9881-45E8561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9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7D30-1A7D-4B0A-9745-72A010B30A8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108-8C19-4A4C-9881-45E8561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0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7D30-1A7D-4B0A-9745-72A010B30A8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108-8C19-4A4C-9881-45E8561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1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7D30-1A7D-4B0A-9745-72A010B30A8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108-8C19-4A4C-9881-45E8561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7D30-1A7D-4B0A-9745-72A010B30A8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108-8C19-4A4C-9881-45E8561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5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7D30-1A7D-4B0A-9745-72A010B30A8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108-8C19-4A4C-9881-45E8561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9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77D30-1A7D-4B0A-9745-72A010B30A8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4C108-8C19-4A4C-9881-45E8561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7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奇妙奇妙真奇妙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奇妙奇妙真奇妙  一隻毛蟲變蝴蝶</a:t>
            </a:r>
            <a:endParaRPr lang="en-US" altLang="zh-CN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奇妙奇妙真奇妙  一粒種子變大樹</a:t>
            </a:r>
            <a:endParaRPr lang="en-US" altLang="zh-CN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耶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穌寶血有能力  使我罪人得生命</a:t>
            </a:r>
            <a:endParaRPr lang="en-US" altLang="zh-CN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奇妙奇妙真奇妙  一個舊人變新人</a:t>
            </a:r>
            <a:endParaRPr 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580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63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奇妙奇妙真奇妙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奇妙奇妙真奇妙</dc:title>
  <dc:creator>Windows User</dc:creator>
  <cp:lastModifiedBy>Windows User</cp:lastModifiedBy>
  <cp:revision>2</cp:revision>
  <dcterms:created xsi:type="dcterms:W3CDTF">2019-07-06T16:29:47Z</dcterms:created>
  <dcterms:modified xsi:type="dcterms:W3CDTF">2019-07-06T17:21:55Z</dcterms:modified>
</cp:coreProperties>
</file>