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B322B-664F-4215-ABB7-45D86F2FEB11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3967-0E6E-44DE-86B5-1B2B408A6F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因為祢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緊緊跟隨祢 每個腳步不偏離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緊抓住祢 每一個應許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緊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緊倚靠祢 不再聽別的聲音 </a:t>
            </a:r>
            <a:endParaRPr lang="en-US" altLang="zh-TW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itchFamily="34" charset="-120"/>
                <a:ea typeface="Microsoft JhengHei" pitchFamily="34" charset="-120"/>
              </a:rPr>
              <a:t>祢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總能平靜我的心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54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因為祢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我不放棄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給我信心勝過環境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是道路真理和生命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是我靈最深的滿足 </a:t>
            </a:r>
            <a:endParaRPr lang="en-US" altLang="zh-TW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因為祢 給我豐盛的生命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15118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</TotalTime>
  <Words>95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因為祢</vt:lpstr>
      <vt:lpstr>因為祢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因為祢</dc:title>
  <dc:creator>Windows User</dc:creator>
  <cp:lastModifiedBy>Windows User</cp:lastModifiedBy>
  <cp:revision>2</cp:revision>
  <dcterms:created xsi:type="dcterms:W3CDTF">2019-03-09T03:26:34Z</dcterms:created>
  <dcterms:modified xsi:type="dcterms:W3CDTF">2019-03-09T03:34:12Z</dcterms:modified>
</cp:coreProperties>
</file>