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3F0-611E-4397-9783-E936F54D942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3F0-611E-4397-9783-E936F54D942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3F0-611E-4397-9783-E936F54D942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3F0-611E-4397-9783-E936F54D942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3F0-611E-4397-9783-E936F54D942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3F0-611E-4397-9783-E936F54D942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3F0-611E-4397-9783-E936F54D942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3F0-611E-4397-9783-E936F54D942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3F0-611E-4397-9783-E936F54D942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3F0-611E-4397-9783-E936F54D942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3F0-611E-4397-9783-E936F54D942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63F0-611E-4397-9783-E936F54D942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愛你到底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來到主前 卸下一切憂慮重擔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穌我來敬拜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祢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疲憊的心 在祢裡面重新得力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穌我來敬拜祢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608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愛你到底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全心相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信  祢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的恩典和應許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水火之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中  不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離不棄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全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心相信　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萬事都互相效力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我願一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生  愛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祢到底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158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愛你到底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我全心敬拜  全心感謝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全心讚美  耶穌的名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我渴慕有祢  與我親近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我一生  要愛祢到底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1854428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12</TotalTime>
  <Words>107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Church Theme</vt:lpstr>
      <vt:lpstr>愛你到底</vt:lpstr>
      <vt:lpstr>愛你到底</vt:lpstr>
      <vt:lpstr>愛你到底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愛你到底</dc:title>
  <dc:creator>Windows User</dc:creator>
  <cp:lastModifiedBy>Windows User</cp:lastModifiedBy>
  <cp:revision>2</cp:revision>
  <dcterms:created xsi:type="dcterms:W3CDTF">2019-03-09T03:21:33Z</dcterms:created>
  <dcterms:modified xsi:type="dcterms:W3CDTF">2019-03-09T03:34:07Z</dcterms:modified>
</cp:coreProperties>
</file>