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1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629D-B0A4-4A44-BE34-F116DC9A06E5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 偉大無窮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口舌筆墨 難以形容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高超諸星 深達地獄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闊高深 世無相同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66"/>
                </a:solidFill>
              </a:rPr>
              <a:t>1.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始祖犯罪 墮入引誘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神遣愛子拯救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使我罪人 與神和好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赦免一切罪尤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66"/>
                </a:solidFill>
              </a:rPr>
              <a:t>1.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阿神之愛 何等豐富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偉大無限無量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永遠堅定 永遠不變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天使聖徒頌揚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天上諸天 當為紙張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地下萬莖 當為筆桿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世上海洋 當為墨水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全球文人 集合苦幹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66"/>
                </a:solidFill>
              </a:rPr>
              <a:t>2</a:t>
            </a:r>
            <a:r>
              <a:rPr lang="en-US" sz="4400" b="1" dirty="0" smtClean="0">
                <a:solidFill>
                  <a:srgbClr val="000066"/>
                </a:solidFill>
              </a:rPr>
              <a:t>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耗盡智力 描寫神愛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海洋墨水會乾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案</a:t>
            </a:r>
            <a:r>
              <a:rPr lang="zh-TW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 如天連天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仍難表達透暢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66"/>
                </a:solidFill>
              </a:rPr>
              <a:t>2</a:t>
            </a:r>
            <a:r>
              <a:rPr lang="en-US" sz="4400" b="1" smtClean="0">
                <a:solidFill>
                  <a:srgbClr val="000066"/>
                </a:solidFill>
              </a:rPr>
              <a:t>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阿神之愛 何等豐富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偉大無限無量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永遠堅定 永遠不變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天使聖徒頌揚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140</Words>
  <Application>Microsoft Office PowerPoint</Application>
  <PresentationFormat>如螢幕大小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真神之愛</vt:lpstr>
      <vt:lpstr>真神之愛</vt:lpstr>
      <vt:lpstr>真神之愛</vt:lpstr>
      <vt:lpstr>真神之愛</vt:lpstr>
      <vt:lpstr>真神之愛</vt:lpstr>
      <vt:lpstr>真神之愛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真神之愛</dc:title>
  <dc:creator>User</dc:creator>
  <cp:lastModifiedBy>DaTang</cp:lastModifiedBy>
  <cp:revision>7</cp:revision>
  <dcterms:created xsi:type="dcterms:W3CDTF">2017-05-22T09:01:53Z</dcterms:created>
  <dcterms:modified xsi:type="dcterms:W3CDTF">2019-10-11T14:49:21Z</dcterms:modified>
</cp:coreProperties>
</file>