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D406-052F-4A10-9E46-1981B37A1123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神愛滔滔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活水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匆匆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湧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流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神愛無限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憐憫沒變遷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永遠都不會動搖 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始終不轉變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恩主的信實似高天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深恩廣闊萬里</a:t>
            </a:r>
          </a:p>
        </p:txBody>
      </p:sp>
    </p:spTree>
    <p:extLst>
      <p:ext uri="{BB962C8B-B14F-4D97-AF65-F5344CB8AC3E}">
        <p14:creationId xmlns:p14="http://schemas.microsoft.com/office/powerpoint/2010/main" xmlns="" val="393428639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40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Church Theme</vt:lpstr>
      <vt:lpstr>主愛必堅固</vt:lpstr>
      <vt:lpstr>主愛必堅固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datang</dc:creator>
  <cp:lastModifiedBy>DaTang</cp:lastModifiedBy>
  <cp:revision>3</cp:revision>
  <dcterms:created xsi:type="dcterms:W3CDTF">2014-08-30T08:10:21Z</dcterms:created>
  <dcterms:modified xsi:type="dcterms:W3CDTF">2019-09-29T00:47:33Z</dcterms:modified>
</cp:coreProperties>
</file>