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E4C0E-F23C-4241-BE0E-562ABBA592D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44386-A784-4712-A49E-24D31BDA967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B7395-5B1E-412D-867D-55F529DA399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B4F6E-7CB2-4F42-A0B4-8FD6FEE6F9F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12CD4-F6AB-4445-A06B-1622F59935B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8E420-0CD6-4691-AF4B-8AB33157EBF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D6A8-F9D8-4A98-988E-609ED507441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EF5A6-AED6-4684-84CC-D9FAEF4D1C1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DD14-1407-43DD-A330-867A3CB1451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F028-1D85-4602-B357-3D826090CC9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3EE89-9C44-47EE-9CEF-58FF38C8E6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CA8360F1-2C3F-4A31-8D9C-5AD2A9349D7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一生愛你 </a:t>
            </a:r>
            <a:r>
              <a:rPr lang="en-US" altLang="zh-TW" smtClean="0"/>
              <a:t>&lt;1/2&gt;                                   With All My Love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2" name="Rectangle 4" descr="With all my love_E1"/>
          <p:cNvSpPr>
            <a:spLocks noGrp="1" noChangeAspect="1" noChangeArrowheads="1"/>
          </p:cNvSpPr>
          <p:nvPr isPhoto="1"/>
        </p:nvSpPr>
        <p:spPr bwMode="auto">
          <a:xfrm>
            <a:off x="0" y="-7620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一生愛你 </a:t>
            </a:r>
            <a:r>
              <a:rPr lang="en-US" altLang="zh-TW" smtClean="0"/>
              <a:t>&lt;1/2&gt;                                   With All My Love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2" name="Rectangle 4" descr="With all my love_E1"/>
          <p:cNvSpPr>
            <a:spLocks noGrp="1" noChangeAspect="1" noChangeArrowheads="1"/>
          </p:cNvSpPr>
          <p:nvPr isPhoto="1"/>
        </p:nvSpPr>
        <p:spPr bwMode="auto">
          <a:xfrm>
            <a:off x="0" y="-7620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一生愛你 </a:t>
            </a:r>
            <a:r>
              <a:rPr lang="en-US" altLang="zh-TW" smtClean="0"/>
              <a:t>&lt;2/2&gt;                      With All My Love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Rectangle 4" descr="With all my love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一生愛你 </a:t>
            </a:r>
            <a:r>
              <a:rPr lang="en-US" altLang="zh-TW" smtClean="0"/>
              <a:t>&lt;1/2&gt;                                   With All My Love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2" name="Rectangle 4" descr="With all my love_E1"/>
          <p:cNvSpPr>
            <a:spLocks noGrp="1" noChangeAspect="1" noChangeArrowheads="1"/>
          </p:cNvSpPr>
          <p:nvPr isPhoto="1"/>
        </p:nvSpPr>
        <p:spPr bwMode="auto">
          <a:xfrm>
            <a:off x="0" y="-7620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一生愛你 </a:t>
            </a:r>
            <a:r>
              <a:rPr lang="en-US" altLang="zh-TW" smtClean="0"/>
              <a:t>&lt;2/2&gt;                      With All My Love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Rectangle 4" descr="With all my love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</Words>
  <Application>Microsoft Office PowerPoint</Application>
  <PresentationFormat>如螢幕大小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新細明體</vt:lpstr>
      <vt:lpstr>Calibri</vt:lpstr>
      <vt:lpstr>Default Design</vt:lpstr>
      <vt:lpstr>一生愛你 &lt;1/2&gt;                                   With All My Love</vt:lpstr>
      <vt:lpstr>一生愛你 &lt;1/2&gt;                                   With All My Love</vt:lpstr>
      <vt:lpstr>一生愛你 &lt;2/2&gt;                      With All My Love</vt:lpstr>
      <vt:lpstr>一生愛你 &lt;1/2&gt;                                   With All My Love</vt:lpstr>
      <vt:lpstr>一生愛你 &lt;2/2&gt;                      With All My Love</vt:lpstr>
    </vt:vector>
  </TitlesOfParts>
  <Company>Stream of Praise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 &lt;1/2&gt;                                   With All My Love</dc:title>
  <dc:creator>Jim Kang</dc:creator>
  <cp:lastModifiedBy>DaTang</cp:lastModifiedBy>
  <cp:revision>9</cp:revision>
  <dcterms:created xsi:type="dcterms:W3CDTF">2005-05-24T23:18:23Z</dcterms:created>
  <dcterms:modified xsi:type="dcterms:W3CDTF">2019-10-01T13:48:12Z</dcterms:modified>
</cp:coreProperties>
</file>