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78" y="15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EB18-C390-4468-93A4-92969EAFDCFE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界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當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我側耳傾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聽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宇宙唱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歌  萬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物響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應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星辰同聲讚美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532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我心滿有平安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樹木花草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藍天    海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述說天父全能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715000" y="2952750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碧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618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小鳥歡唱啼鳴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清晨明亮  百花美麗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宣揚創造大能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558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祂愛充滿世間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風吹草動  將祂表現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萬物傳祂恩言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94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求主叫我不忘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黑暗勢力雖然猖狂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天父卻仍做王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368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我心不必憂傷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上帝是王  宇宙歡唱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主恩統治萬方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5409086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10</TotalTime>
  <Words>139</Words>
  <Application>Microsoft Office PowerPoint</Application>
  <PresentationFormat>如螢幕大小 (16:9)</PresentationFormat>
  <Paragraphs>31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Church Theme</vt:lpstr>
      <vt:lpstr>這是天父世界</vt:lpstr>
      <vt:lpstr>這是天父世界</vt:lpstr>
      <vt:lpstr>這是天父世界</vt:lpstr>
      <vt:lpstr>這是天父世界</vt:lpstr>
      <vt:lpstr>這是天父世界</vt:lpstr>
      <vt:lpstr>這是天父世界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這是天父世界</dc:title>
  <dc:creator>Windows User</dc:creator>
  <cp:lastModifiedBy>DaTang</cp:lastModifiedBy>
  <cp:revision>3</cp:revision>
  <dcterms:created xsi:type="dcterms:W3CDTF">2019-10-10T03:53:26Z</dcterms:created>
  <dcterms:modified xsi:type="dcterms:W3CDTF">2019-10-11T14:03:25Z</dcterms:modified>
</cp:coreProperties>
</file>