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274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002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273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082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214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7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918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761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367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33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DB96-F719-4290-81F5-08FE5BC30462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55B-C1A4-4AE8-968A-AA76A41DA3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325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如果看見明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如能看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  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最想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 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心便極容易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  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沒去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  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險並沒意思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前青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春  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惜  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知道有明天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麼不相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天就是改變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302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如果看見明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如能看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  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途漫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漫  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克服任何事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尋到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寞裡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  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的父做靠倚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徨的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  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希冀有晴天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該可感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  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底亮著光線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67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如果看見明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如明天不記住昨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  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往的以後誰在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曾有錯未成大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錯  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改都總算是容易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最親愛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 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一生寶貴是時間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不太晚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812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如果看見明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遺忘過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  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始  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改掉舊名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求脫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  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亂細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  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剪斷壞髮絲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柔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柔身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體  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傷  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深會變成淺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到方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  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生命是挑戰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93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如果看見明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如明天不記住昨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  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往的以後誰在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曾有錯未成大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錯  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改都總算是容易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最親愛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 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一生寶貴是時間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不太晚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4520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294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Times New Roman</vt:lpstr>
      <vt:lpstr>Theme1</vt:lpstr>
      <vt:lpstr>如果看見明天</vt:lpstr>
      <vt:lpstr>如果看見明天</vt:lpstr>
      <vt:lpstr>如果看見明天</vt:lpstr>
      <vt:lpstr>如果看見明天</vt:lpstr>
      <vt:lpstr>如果看見明天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如果看見明天</dc:title>
  <dc:creator>Windows User</dc:creator>
  <cp:lastModifiedBy>Windows User</cp:lastModifiedBy>
  <cp:revision>1</cp:revision>
  <dcterms:created xsi:type="dcterms:W3CDTF">2020-02-06T03:35:06Z</dcterms:created>
  <dcterms:modified xsi:type="dcterms:W3CDTF">2020-02-06T03:39:51Z</dcterms:modified>
</cp:coreProperties>
</file>