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6AA0-E53B-4B2B-8DE8-2014EA0F7230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4D56-B400-4727-A2B7-8C18E52B62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做新事的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唱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典憐憫每天都是新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的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酒新皮袋每天要賜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91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新的恩膏  新的恩寵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稱讚我們神為高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06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Microsoft JhengHei" pitchFamily="34" charset="-120"/>
                <a:ea typeface="Microsoft JhengHei" pitchFamily="34" charset="-120"/>
              </a:rPr>
              <a:t>新的事將要成就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新的事  新的事將要成就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新的恩典  新的盼望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我們要  我們要唱新歌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充滿神的榮耀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80641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122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Church Theme</vt:lpstr>
      <vt:lpstr>新的事將要成就</vt:lpstr>
      <vt:lpstr>新的事將要成就</vt:lpstr>
      <vt:lpstr>新的事將要成就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新的事將要成就</dc:title>
  <dc:creator>Windows User</dc:creator>
  <cp:lastModifiedBy>Windows User</cp:lastModifiedBy>
  <cp:revision>2</cp:revision>
  <dcterms:created xsi:type="dcterms:W3CDTF">2019-08-17T05:51:13Z</dcterms:created>
  <dcterms:modified xsi:type="dcterms:W3CDTF">2020-02-06T03:18:43Z</dcterms:modified>
</cp:coreProperties>
</file>