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55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8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4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0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8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91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11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89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09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1B63-5384-4D93-BE21-63F47D41B8DE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9971-0BDD-4AFF-AEF5-7044EB9996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65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安睡在墳墓裡</a:t>
            </a:r>
            <a:r>
              <a:rPr lang="en-US" altLang="zh-TW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耶穌我救主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等待那復活日</a:t>
            </a:r>
            <a:r>
              <a:rPr lang="en-US" altLang="zh-TW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耶穌我主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Chôn sâu dưới mã u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minh  Jesus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Cứu Chúa tôi!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Chờ đợi đến phút quang vinh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 Jesus </a:t>
            </a:r>
            <a:r>
              <a:rPr lang="vi-VN" sz="3870" b="1" spc="-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384" y="234888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>
                <a:solidFill>
                  <a:srgbClr val="002060"/>
                </a:solidFill>
              </a:rPr>
              <a:t>1.</a:t>
            </a:r>
            <a:endParaRPr lang="vi-V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42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主由墳墓裡復活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一切仇敵罪惡全勝過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Vượt từ phần mộ Ngài phục sinh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Phục sinh hiển vinh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Thắng bao quân thù mình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24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主耶穌復活</a:t>
            </a:r>
            <a:r>
              <a:rPr lang="en-US" altLang="zh-TW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勝過黑暗惡魔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/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從此永與聖徒掌權在天國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 phục sinh đem oai quyền ra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tan tử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thần  Và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 còn đời đời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 thống trị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cùng chư thánh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926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主復活  主復活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哈利路亞  主復活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Ha-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lu-gia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Christ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58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主由墳墓裡復活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一切仇敵罪惡全勝過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Vượt từ phần mộ Ngài phục sinh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Phục sinh hiển vinh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Thắng bao quân thù mình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04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主耶穌復活</a:t>
            </a:r>
            <a:r>
              <a:rPr lang="en-US" altLang="zh-TW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勝過黑暗惡魔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/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從此永與聖徒掌權在天國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 phục sinh đem oai quyền ra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tan tử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thần  Và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 còn đời đời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 thống trị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cùng chư thánh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24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主復活  主復活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哈利路亞  主復活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Ha-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lu-gia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Christ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72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兵丁守墓無用耶穌我救主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封石也歸虛空耶穌我主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Niêm phong mả Chúa dư công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Jesus Cứu Chúa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tôi  </a:t>
            </a: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Thật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canh mả Chúa hư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không  Chúa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Jesus tôi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234888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rgbClr val="002060"/>
                </a:solidFill>
              </a:rPr>
              <a:t>2</a:t>
            </a:r>
            <a:r>
              <a:rPr lang="vi-VN" sz="4400" b="1" dirty="0" smtClean="0">
                <a:solidFill>
                  <a:srgbClr val="002060"/>
                </a:solidFill>
              </a:rPr>
              <a:t>.</a:t>
            </a:r>
            <a:endParaRPr lang="vi-V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79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主由墳墓裡復活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一切仇敵罪惡全勝過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Vượt từ phần mộ Ngài phục sinh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Phục sinh hiển vinh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Thắng bao quân thù mình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68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主耶穌復活</a:t>
            </a:r>
            <a:r>
              <a:rPr lang="en-US" altLang="zh-TW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勝過黑暗惡魔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/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從此永與聖徒掌權在天國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 phục sinh đem oai quyền ra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tan tử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thần  Và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 còn đời đời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 thống trị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cùng chư thánh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12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主復活  主復活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哈利路亞  主復活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Ha-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lu-gia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Christ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7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86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4" y="221176"/>
            <a:ext cx="12190817" cy="1349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主由墳墓裡復</a:t>
            </a:r>
            <a:r>
              <a:rPr lang="zh-TW" altLang="en-US" sz="4838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活</a:t>
            </a:r>
            <a:endParaRPr lang="en-US" altLang="zh-TW" sz="4838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sz="3870" b="1" spc="-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CHRIST PHỤC SINH</a:t>
            </a:r>
            <a:endParaRPr lang="en-US" sz="3870" b="1" spc="-1" dirty="0">
              <a:solidFill>
                <a:srgbClr val="660033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4" y="1752430"/>
            <a:ext cx="12190817" cy="26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死權不能捆主  耶穌我救主</a:t>
            </a:r>
            <a:endParaRPr lang="en-US" altLang="zh-TW" sz="5805" b="1" spc="-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/>
              <a:ea typeface="微軟正黑體"/>
            </a:endParaRPr>
          </a:p>
          <a:p>
            <a:pPr algn="ctr">
              <a:buNone/>
            </a:pP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破壞地獄牢困</a:t>
            </a:r>
            <a:r>
              <a:rPr lang="en-US" altLang="zh-TW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zh-TW" altLang="en-US" sz="5805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耶穌我主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-25909" y="4423525"/>
            <a:ext cx="12190817" cy="24329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Âm ti giữ Chúa vô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năng  Jesus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Cứu Chúa tôi</a:t>
            </a:r>
            <a:endParaRPr 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 đã bẻ khóa tung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then  Chúa </a:t>
            </a:r>
            <a:r>
              <a:rPr lang="vi-VN" sz="387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Jesus tôi</a:t>
            </a:r>
            <a:endParaRPr lang="zh-TW" altLang="en-US" sz="387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234888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rgbClr val="002060"/>
                </a:solidFill>
              </a:rPr>
              <a:t>3</a:t>
            </a:r>
            <a:r>
              <a:rPr lang="vi-VN" sz="4400" b="1" dirty="0" smtClean="0">
                <a:solidFill>
                  <a:srgbClr val="002060"/>
                </a:solidFill>
              </a:rPr>
              <a:t>.</a:t>
            </a:r>
            <a:endParaRPr lang="vi-V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82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</TotalTime>
  <Words>544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主由墳墓裡復活</dc:title>
  <dc:creator>User</dc:creator>
  <cp:lastModifiedBy>Windows User</cp:lastModifiedBy>
  <cp:revision>11</cp:revision>
  <dcterms:created xsi:type="dcterms:W3CDTF">2017-04-01T05:30:39Z</dcterms:created>
  <dcterms:modified xsi:type="dcterms:W3CDTF">2020-04-10T15:38:31Z</dcterms:modified>
</cp:coreProperties>
</file>