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2" d="100"/>
          <a:sy n="42" d="100"/>
        </p:scale>
        <p:origin x="-138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1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1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11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9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3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4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0FAF3-3B72-4A77-81E3-3A42C1E04649}" type="datetimeFigureOut">
              <a:rPr lang="zh-TW" altLang="en-US" smtClean="0"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0FE4-FA66-45D5-A040-3046D9CB4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8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貴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榮耀君王 </a:t>
            </a:r>
            <a:endParaRPr lang="en-US" altLang="zh-TW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之上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萬民都喜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endParaRPr lang="en-US" altLang="zh-TW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全地都喜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5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你滿有榮光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黑暗都躲藏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萬民高聲唱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6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齊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來高聲唱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6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歌頌你聖名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全地都看見我神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98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你至聖尊名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配受大讚美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全心歌頌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76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昔在永在君王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從今直到永遠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你從不曾改變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永存在天地間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18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你是三一真神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父子與聖靈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真神的羔羊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全能神羔羊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27810" y="1716580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83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歌頌你聖名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全地都看見我神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真偉大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48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你至聖尊名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配受大讚美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全心歌頌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</a:t>
            </a:r>
            <a:r>
              <a:rPr lang="zh-TW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721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我神真偉大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你至聖尊名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配受大讚美</a:t>
            </a: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全心歌頌 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我神 真偉大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8800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</TotalTime>
  <Words>244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佈景主題1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  <vt:lpstr>我神真偉大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我神真偉大</dc:title>
  <dc:creator>DaTang</dc:creator>
  <cp:lastModifiedBy>Windows User</cp:lastModifiedBy>
  <cp:revision>3</cp:revision>
  <dcterms:created xsi:type="dcterms:W3CDTF">2019-10-17T13:06:02Z</dcterms:created>
  <dcterms:modified xsi:type="dcterms:W3CDTF">2019-10-19T05:41:39Z</dcterms:modified>
</cp:coreProperties>
</file>