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0241-BC57-4E5D-9802-886570A472F0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95CC-F515-47D3-BA4B-4B48B235E2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0241-BC57-4E5D-9802-886570A472F0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95CC-F515-47D3-BA4B-4B48B235E2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0241-BC57-4E5D-9802-886570A472F0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95CC-F515-47D3-BA4B-4B48B235E2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0241-BC57-4E5D-9802-886570A472F0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95CC-F515-47D3-BA4B-4B48B235E2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0241-BC57-4E5D-9802-886570A472F0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95CC-F515-47D3-BA4B-4B48B235E2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0241-BC57-4E5D-9802-886570A472F0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95CC-F515-47D3-BA4B-4B48B235E2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0241-BC57-4E5D-9802-886570A472F0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95CC-F515-47D3-BA4B-4B48B235E2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0241-BC57-4E5D-9802-886570A472F0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95CC-F515-47D3-BA4B-4B48B235E2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0241-BC57-4E5D-9802-886570A472F0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95CC-F515-47D3-BA4B-4B48B235E2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0241-BC57-4E5D-9802-886570A472F0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95CC-F515-47D3-BA4B-4B48B235E2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0241-BC57-4E5D-9802-886570A472F0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95CC-F515-47D3-BA4B-4B48B235E2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60241-BC57-4E5D-9802-886570A472F0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295CC-F515-47D3-BA4B-4B48B235E2A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獻什麼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663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奉獻什麼  奉上再多不算多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還比得上袮造了滿天星火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874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奉獻再多  還獻什麼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贏得袮的稱許記念我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401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環顧大地萬有萬籟壯觀星河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誰敢問問上主當中稍欠什麼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731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唯有跪下盡意盡力獻上心一個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只可以獻上心一顆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594749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88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佈景主題1</vt:lpstr>
      <vt:lpstr>奉獻什麼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奉獻什麼</dc:title>
  <dc:creator>大唐</dc:creator>
  <cp:lastModifiedBy>Windows User</cp:lastModifiedBy>
  <cp:revision>3</cp:revision>
  <dcterms:created xsi:type="dcterms:W3CDTF">2018-09-22T01:53:23Z</dcterms:created>
  <dcterms:modified xsi:type="dcterms:W3CDTF">2020-11-27T20:42:04Z</dcterms:modified>
</cp:coreProperties>
</file>