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2020/12/4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2020/12/4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2020/12/4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2020/12/4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2020/12/4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2020/12/4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2020/12/4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2020/12/4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2020/12/4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2020/12/4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78EC-4E2B-4BB2-B91A-703F61575733}" type="datetimeFigureOut">
              <a:rPr lang="zh-TW" altLang="en-US" smtClean="0"/>
              <a:pPr/>
              <a:t>2020/12/4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478EC-4E2B-4BB2-B91A-703F61575733}" type="datetimeFigureOut">
              <a:rPr lang="zh-TW" altLang="en-US" smtClean="0"/>
              <a:pPr/>
              <a:t>2020/12/4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A433D-088E-49F7-AF69-A0247FA6C3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114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美讚美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088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耶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穌我親愛的救主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天上群眾和撒那歌高唱</a:t>
            </a:r>
            <a:endParaRPr lang="zh-TW" altLang="en-US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07654"/>
            <a:ext cx="96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99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秉政掌權  永遠歌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</a:t>
            </a:r>
            <a:r>
              <a:rPr lang="zh-CN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加冠君王  先知大祭司長</a:t>
            </a:r>
            <a:endParaRPr lang="zh-TW" altLang="en-US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07654"/>
            <a:ext cx="96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3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基督不日來  無膝不屈恭崇拜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權能榮耀  都歸主至萬代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07654"/>
            <a:ext cx="96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3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06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r>
              <a:rPr lang="en-US" altLang="zh-TW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傳揚祂極大的仁愛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頌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揚主</a:t>
            </a:r>
            <a:r>
              <a:rPr lang="zh-CN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</a:p>
        </p:txBody>
      </p:sp>
    </p:spTree>
    <p:extLst>
      <p:ext uri="{BB962C8B-B14F-4D97-AF65-F5344CB8AC3E}">
        <p14:creationId xmlns:p14="http://schemas.microsoft.com/office/powerpoint/2010/main" val="311931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耶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穌我親愛的救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4800" b="1" cap="all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全地頌揚救主恩愛顯明</a:t>
            </a:r>
            <a:endParaRPr lang="zh-TW" altLang="en-US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07654"/>
            <a:ext cx="96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9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  天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上群眾同歌頌主</a:t>
            </a: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尊貴榮耀都歸我主聖名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707654"/>
            <a:ext cx="96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24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耶穌我牧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人保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護我們如小羊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終日懷抱</a:t>
            </a:r>
            <a:r>
              <a:rPr lang="en-US" altLang="zh-TW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免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彼小羊受傷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07654"/>
            <a:ext cx="96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0066"/>
                </a:solidFill>
              </a:rPr>
              <a:t>1.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8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r>
              <a:rPr lang="en-US" altLang="zh-TW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傳揚祂極大的仁愛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頌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揚主</a:t>
            </a:r>
            <a:r>
              <a:rPr lang="zh-CN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</a:p>
        </p:txBody>
      </p:sp>
    </p:spTree>
    <p:extLst>
      <p:ext uri="{BB962C8B-B14F-4D97-AF65-F5344CB8AC3E}">
        <p14:creationId xmlns:p14="http://schemas.microsoft.com/office/powerpoint/2010/main" val="326913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耶穌我親愛的救主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為人罪過受死在十架上</a:t>
            </a:r>
            <a:endParaRPr lang="zh-TW" altLang="en-US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07654"/>
            <a:ext cx="96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45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救恩靈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磐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永生希望在於耶穌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歡呼讚美我罪耶穌擔當</a:t>
            </a:r>
            <a:endParaRPr lang="zh-TW" altLang="en-US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07654"/>
            <a:ext cx="96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頌讚主聖名  除盡心裡之憂傷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耶穌仁愛  慈悲憐憫無彊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07654"/>
            <a:ext cx="966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0066"/>
                </a:solidFill>
              </a:rPr>
              <a:t>2</a:t>
            </a:r>
            <a:r>
              <a:rPr lang="en-US" sz="4800" b="1" dirty="0" smtClean="0">
                <a:solidFill>
                  <a:srgbClr val="000066"/>
                </a:solidFill>
              </a:rPr>
              <a:t>.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8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r>
              <a:rPr lang="en-US" altLang="zh-TW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傳揚祂極大的仁愛</a:t>
            </a:r>
            <a:endParaRPr lang="en-US" altLang="zh-TW" sz="48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</a:t>
            </a:r>
            <a:r>
              <a:rPr lang="zh-TW" altLang="en-US" sz="4800" b="1" cap="all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頌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揚主</a:t>
            </a:r>
            <a:r>
              <a:rPr lang="zh-CN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TW" altLang="en-US" sz="48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</a:p>
        </p:txBody>
      </p:sp>
    </p:spTree>
    <p:extLst>
      <p:ext uri="{BB962C8B-B14F-4D97-AF65-F5344CB8AC3E}">
        <p14:creationId xmlns:p14="http://schemas.microsoft.com/office/powerpoint/2010/main" val="276400799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26</TotalTime>
  <Words>286</Words>
  <Application>Microsoft Office PowerPoint</Application>
  <PresentationFormat>On-screen Show (16:9)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佈景主題11</vt:lpstr>
      <vt:lpstr>宣道詩 114 讚美讚美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讚美讚美</dc:title>
  <dc:creator>User</dc:creator>
  <cp:lastModifiedBy>Windows User</cp:lastModifiedBy>
  <cp:revision>6</cp:revision>
  <dcterms:created xsi:type="dcterms:W3CDTF">2017-07-01T02:39:46Z</dcterms:created>
  <dcterms:modified xsi:type="dcterms:W3CDTF">2020-12-04T06:52:24Z</dcterms:modified>
</cp:coreProperties>
</file>