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399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505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707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7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539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748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640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764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023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188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4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833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144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生</a:t>
            </a: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命之道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103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真神言語滿有能力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主必親自堅立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9403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3.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比金更寶比蜜更甜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永遠安定在天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9403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3.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4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生命之道極奇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我今篤信不疑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99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美哉主道  奇哉主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道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命之道極奇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061182"/>
            <a:ext cx="12192000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33" b="1" dirty="0">
                <a:solidFill>
                  <a:srgbClr val="660033"/>
                </a:solidFill>
              </a:rPr>
              <a:t>( x2 )</a:t>
            </a:r>
            <a:endParaRPr lang="vi-VN" sz="53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0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我願天天查考聖經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晝夜思想遵行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9403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4.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69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真理聖靈開導我心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使我識主更真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9403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4.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8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生命之道極奇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我今篤信不疑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196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美哉主道  奇哉主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道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命之道極奇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061182"/>
            <a:ext cx="12192000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33" b="1" dirty="0">
                <a:solidFill>
                  <a:srgbClr val="660033"/>
                </a:solidFill>
              </a:rPr>
              <a:t>( x2 )</a:t>
            </a:r>
            <a:endParaRPr lang="vi-VN" sz="53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8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聖經都是真神言語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證明耶穌基督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9403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1.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2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道成肉身釘於十架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流血洗我罪污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9403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1.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87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生命之道極奇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我今篤信不疑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95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美哉主道  奇哉主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道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命之道極奇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061182"/>
            <a:ext cx="12192000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33" b="1" dirty="0">
                <a:solidFill>
                  <a:srgbClr val="660033"/>
                </a:solidFill>
              </a:rPr>
              <a:t>( x2 )</a:t>
            </a:r>
            <a:endParaRPr lang="vi-VN" sz="53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8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真神應許盡在聖經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備及今世來生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9403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2.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9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是我產業成我詩歌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為我暗處明燈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9403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2.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0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生命之道極奇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我今篤信不疑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805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美哉主道  奇哉主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道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命之道極奇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061182"/>
            <a:ext cx="12192000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33" b="1" dirty="0">
                <a:solidFill>
                  <a:srgbClr val="660033"/>
                </a:solidFill>
              </a:rPr>
              <a:t>( x2 )</a:t>
            </a:r>
            <a:endParaRPr lang="vi-VN" sz="53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03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</TotalTime>
  <Words>248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144 生命之道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2020-12-04T06:33:55Z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