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423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169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978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788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925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846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026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4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56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313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A72-BF76-4707-8728-BB846590918F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234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FA72-BF76-4707-8728-BB846590918F}" type="datetimeFigureOut">
              <a:rPr lang="vi-VN" smtClean="0"/>
              <a:t>04/12/2020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2F102-C3DD-461C-B896-4C0C8D9A8A1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287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36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惟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主能救我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800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等候豈能救我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我無法惟奔耶穌</a:t>
            </a:r>
            <a:r>
              <a:rPr lang="en-US" altLang="zh-CN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速求主挽囘義怒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456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3.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若躭延必受永苦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等候豈能救我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456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3.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8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幸耶穌憐我苦況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為我死在十字架上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07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耶穌今把我釋放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惟有主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能救我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596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惟主能救我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只要我靠主救恩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他為我打開天門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456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4.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我因此向主直奔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惟有主能救我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456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4.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幸耶穌憐我苦況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為我死在十字架上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20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耶穌今把我釋放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惟有主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能救我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88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哀苦不能救我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我雖然不住流淚  心未能得主安慰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456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又不能洗我污穢</a:t>
            </a:r>
            <a:endParaRPr lang="en-US" altLang="zh-C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哀苦不能救我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456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1.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幸耶穌憐我苦況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為我死在十字架上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99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耶穌今把我釋放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惟有主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能救我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52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勞碌豈能救我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我為人所知所行</a:t>
            </a:r>
            <a:r>
              <a:rPr lang="en-US" altLang="zh-CN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 </a:t>
            </a: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雖使我能得好名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456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總不能改正心情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勞碌不能救我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456" y="2276872"/>
            <a:ext cx="12481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dirty="0">
                <a:solidFill>
                  <a:srgbClr val="660033"/>
                </a:solidFill>
              </a:rPr>
              <a:t>2.</a:t>
            </a:r>
            <a:endParaRPr lang="vi-VN" sz="6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幸耶穌憐我苦況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為我死在十字架上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45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耶穌今把我釋放</a:t>
            </a:r>
            <a:endParaRPr lang="en-US" altLang="zh-C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惟有主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能救我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98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</TotalTime>
  <Words>263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36 惟主能救我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惟主能救我</dc:title>
  <dc:creator>Windows User</dc:creator>
  <cp:lastModifiedBy>Windows User</cp:lastModifiedBy>
  <cp:revision>11</cp:revision>
  <dcterms:created xsi:type="dcterms:W3CDTF">2020-04-03T16:57:51Z</dcterms:created>
  <dcterms:modified xsi:type="dcterms:W3CDTF">2020-12-04T06:42:43Z</dcterms:modified>
</cp:coreProperties>
</file>