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2084-CD32-4B52-A5E8-3FB17786213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典之路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44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是我的主  引我走正義路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高山或低谷  都是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在保護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3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萬人中唯獨 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愛我認識我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2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永遠不變的應許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這一生都是祝福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4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這是恩典之路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將我緊緊抓住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這是盼望之路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牽引我走這人生路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278565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4</TotalTime>
  <Words>95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chongbai</vt:lpstr>
      <vt:lpstr>恩典之路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Windows User</dc:creator>
  <cp:lastModifiedBy>Windows User</cp:lastModifiedBy>
  <cp:revision>2</cp:revision>
  <dcterms:created xsi:type="dcterms:W3CDTF">2020-01-11T05:03:52Z</dcterms:created>
  <dcterms:modified xsi:type="dcterms:W3CDTF">2020-12-04T09:19:52Z</dcterms:modified>
</cp:coreProperties>
</file>