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064C-0CBE-4E6A-82D9-8E8D10EFBC72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在祂手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在主手中 一切成為美好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求主帶領每一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主教導我一生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賜的時刻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 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在主手中 一切成為美好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求主悅納我生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主悅納我詩歌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賜的時刻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Cha</a:t>
            </a:r>
            <a:endParaRPr lang="zh-TW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endParaRPr lang="zh-TW" altLang="en-US" sz="40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dâng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endParaRPr lang="en-US" altLang="zh-TW" sz="40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en-US" altLang="zh-TW" sz="40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rời</a:t>
            </a:r>
            <a:endParaRPr lang="en-US" altLang="zh-TW" sz="40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dâng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sz="4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endParaRPr lang="zh-TW" altLang="en-US" sz="4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Cha</a:t>
            </a:r>
            <a:endParaRPr lang="zh-TW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lối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soi</a:t>
            </a:r>
            <a:endParaRPr lang="en-US" altLang="zh-TW" sz="4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Cuốc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hôm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nay hay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Cha</a:t>
            </a:r>
          </a:p>
          <a:p>
            <a:pPr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lối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altLang="zh-TW" sz="4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endParaRPr lang="en-US" altLang="zh-TW" sz="4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giông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gió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dời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altLang="zh-TW" sz="4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endParaRPr lang="zh-TW" altLang="en-US" sz="4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178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Times New Roman</vt:lpstr>
      <vt:lpstr>佈景主題1</vt:lpstr>
      <vt:lpstr>願一生  在祂手</vt:lpstr>
      <vt:lpstr>願一生  在祂手</vt:lpstr>
      <vt:lpstr>Như Ý Cha</vt:lpstr>
      <vt:lpstr>Như Ý 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願一生  在你手</dc:title>
  <dc:creator>Admin</dc:creator>
  <cp:lastModifiedBy>Windows User</cp:lastModifiedBy>
  <cp:revision>6</cp:revision>
  <dcterms:created xsi:type="dcterms:W3CDTF">2013-01-27T00:52:46Z</dcterms:created>
  <dcterms:modified xsi:type="dcterms:W3CDTF">2020-03-14T06:14:45Z</dcterms:modified>
</cp:coreProperties>
</file>