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95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87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8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0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68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78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1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00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490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00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1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3D83-76E9-47BE-9E3E-C113360851A7}" type="datetimeFigureOut">
              <a:rPr lang="vi-VN" smtClean="0"/>
              <a:t>14/03/2020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BAEE-6562-4C08-967D-BB254D60C1C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6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危難臨到我信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深知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領我度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實為我堅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持  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當暴風雨向我靠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在我不至畏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我的牧者我所倚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  每一天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遠在身邊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4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面沒有改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  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昨日到今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直到永遠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27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遠與我同在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盛應許站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立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的未來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固磐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石  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敬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拜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0845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158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主袮永遠與我同在</vt:lpstr>
      <vt:lpstr>主袮永遠與我同在</vt:lpstr>
      <vt:lpstr>主袮永遠與我同在</vt:lpstr>
      <vt:lpstr>主袮永遠與我同在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主袮永遠與我同在</dc:title>
  <dc:creator>Windows User</dc:creator>
  <cp:lastModifiedBy>Windows User</cp:lastModifiedBy>
  <cp:revision>3</cp:revision>
  <dcterms:created xsi:type="dcterms:W3CDTF">2020-03-14T04:22:28Z</dcterms:created>
  <dcterms:modified xsi:type="dcterms:W3CDTF">2020-03-14T04:26:26Z</dcterms:modified>
</cp:coreProperties>
</file>