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5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367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9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81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4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08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2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47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07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501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87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5260-0806-44B0-B890-B93194AAAFD6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FF0A-CC76-4026-98CE-49851015AC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6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當我不明白的時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選擇相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信上帝依然愛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怕是長夜沒有盡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會陪我度過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4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當我完全不知所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措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還是相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信上帝依然愛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的愛是我堅強的理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我勇氣面對明天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  勇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敢的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  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為上帝愛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會陪著我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在冰冷的夜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  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有星星告訴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7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好好的過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走出了憂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暗的角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祂的愛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用信心等候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60656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160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好好的過</vt:lpstr>
      <vt:lpstr>好好的過</vt:lpstr>
      <vt:lpstr>好好的過</vt:lpstr>
      <vt:lpstr>好好的過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好好的過</dc:title>
  <dc:creator>Windows User</dc:creator>
  <cp:lastModifiedBy>Windows User</cp:lastModifiedBy>
  <cp:revision>2</cp:revision>
  <dcterms:created xsi:type="dcterms:W3CDTF">2020-03-14T06:17:01Z</dcterms:created>
  <dcterms:modified xsi:type="dcterms:W3CDTF">2020-03-14T06:24:23Z</dcterms:modified>
</cp:coreProperties>
</file>