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62" y="4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E7AC-16E6-45CD-8C39-D1E431BD97A7}" type="datetimeFigureOut">
              <a:rPr lang="zh-TW" altLang="en-US" smtClean="0"/>
              <a:t>2020/3/14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E562-09C2-4938-81EF-BFB14088186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E7AC-16E6-45CD-8C39-D1E431BD97A7}" type="datetimeFigureOut">
              <a:rPr lang="zh-TW" altLang="en-US" smtClean="0"/>
              <a:t>2020/3/14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E562-09C2-4938-81EF-BFB14088186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E7AC-16E6-45CD-8C39-D1E431BD97A7}" type="datetimeFigureOut">
              <a:rPr lang="zh-TW" altLang="en-US" smtClean="0"/>
              <a:t>2020/3/14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E562-09C2-4938-81EF-BFB14088186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E7AC-16E6-45CD-8C39-D1E431BD97A7}" type="datetimeFigureOut">
              <a:rPr lang="zh-TW" altLang="en-US" smtClean="0"/>
              <a:t>2020/3/14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E562-09C2-4938-81EF-BFB14088186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E7AC-16E6-45CD-8C39-D1E431BD97A7}" type="datetimeFigureOut">
              <a:rPr lang="zh-TW" altLang="en-US" smtClean="0"/>
              <a:t>2020/3/14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E562-09C2-4938-81EF-BFB14088186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E7AC-16E6-45CD-8C39-D1E431BD97A7}" type="datetimeFigureOut">
              <a:rPr lang="zh-TW" altLang="en-US" smtClean="0"/>
              <a:t>2020/3/14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E562-09C2-4938-81EF-BFB14088186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E7AC-16E6-45CD-8C39-D1E431BD97A7}" type="datetimeFigureOut">
              <a:rPr lang="zh-TW" altLang="en-US" smtClean="0"/>
              <a:t>2020/3/14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E562-09C2-4938-81EF-BFB14088186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E7AC-16E6-45CD-8C39-D1E431BD97A7}" type="datetimeFigureOut">
              <a:rPr lang="zh-TW" altLang="en-US" smtClean="0"/>
              <a:t>2020/3/14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E562-09C2-4938-81EF-BFB14088186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E7AC-16E6-45CD-8C39-D1E431BD97A7}" type="datetimeFigureOut">
              <a:rPr lang="zh-TW" altLang="en-US" smtClean="0"/>
              <a:t>2020/3/14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E562-09C2-4938-81EF-BFB14088186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E7AC-16E6-45CD-8C39-D1E431BD97A7}" type="datetimeFigureOut">
              <a:rPr lang="zh-TW" altLang="en-US" smtClean="0"/>
              <a:t>2020/3/14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E562-09C2-4938-81EF-BFB14088186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E7AC-16E6-45CD-8C39-D1E431BD97A7}" type="datetimeFigureOut">
              <a:rPr lang="zh-TW" altLang="en-US" smtClean="0"/>
              <a:t>2020/3/14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E562-09C2-4938-81EF-BFB14088186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2E7AC-16E6-45CD-8C39-D1E431BD97A7}" type="datetimeFigureOut">
              <a:rPr lang="zh-TW" altLang="en-US" smtClean="0"/>
              <a:t>2020/3/14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CE562-09C2-4938-81EF-BFB14088186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感謝神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感謝神賜我救贖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神豐富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預備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神常與我同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神一切恩惠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感謝神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感謝神賜溫暖春天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感謝神凄涼秋景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感謝神抹乾我眼淚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感謝神賜我安寧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感謝神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感謝神禱告蒙應允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感謝神禱告不聽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感謝神我曾經風暴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感謝神豐富供應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感謝神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感謝神賜我苦與樂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感謝神賜我安慰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感謝神賜無限恩典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感謝神無比大愛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感謝神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感謝神賜路旁玫瑰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感謝神玫瑰有刺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感謝神賜家庭溫暖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感謝神賜我福氣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感謝神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感謝神賜喜樂憂愁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感謝神賜我平安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感謝神賜明天盼望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感謝神直到永遠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感謝神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981200" y="2571745"/>
            <a:ext cx="8229600" cy="355441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阿門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</TotalTime>
  <Words>203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微軟正黑體</vt:lpstr>
      <vt:lpstr>新細明體</vt:lpstr>
      <vt:lpstr>Arial</vt:lpstr>
      <vt:lpstr>Calibri</vt:lpstr>
      <vt:lpstr>佈景主題1</vt:lpstr>
      <vt:lpstr>感謝神</vt:lpstr>
      <vt:lpstr>感謝神</vt:lpstr>
      <vt:lpstr>感謝神</vt:lpstr>
      <vt:lpstr>感謝神</vt:lpstr>
      <vt:lpstr>感謝神</vt:lpstr>
      <vt:lpstr>感謝神</vt:lpstr>
      <vt:lpstr>感謝神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感謝神</dc:title>
  <dc:creator>大唐</dc:creator>
  <cp:lastModifiedBy>Windows User</cp:lastModifiedBy>
  <cp:revision>2</cp:revision>
  <dcterms:created xsi:type="dcterms:W3CDTF">2017-12-31T00:44:22Z</dcterms:created>
  <dcterms:modified xsi:type="dcterms:W3CDTF">2020-03-14T05:39:17Z</dcterms:modified>
</cp:coreProperties>
</file>