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32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9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0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675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15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12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0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1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7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6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62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F1E8-A24E-41D2-9952-CEB68F05D64E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96E8-EBAF-47C6-8076-244A8296E0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5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主今在你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 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要忍耐擔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你安排主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5271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  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主信實永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友最是善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棘  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到歡樂地方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5207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切主必擔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  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似過去一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  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搖希望信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263208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祕  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後必成光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浪依舊聽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主當年所發吩咐之聲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124674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陰如飛過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日與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遠同在一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驚慌  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日都要消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9007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我靈鎮靜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記一切愁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  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日眼淚抹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乾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聚  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家永享平安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737" y="1600201"/>
            <a:ext cx="102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3.</a:t>
            </a:r>
            <a:endParaRPr lang="vi-VN" sz="6000" b="1" dirty="0"/>
          </a:p>
        </p:txBody>
      </p:sp>
    </p:spTree>
    <p:extLst>
      <p:ext uri="{BB962C8B-B14F-4D97-AF65-F5344CB8AC3E}">
        <p14:creationId xmlns:p14="http://schemas.microsoft.com/office/powerpoint/2010/main" val="38369508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我靈鎮靜</vt:lpstr>
      <vt:lpstr>我靈鎮靜</vt:lpstr>
      <vt:lpstr>我靈鎮靜</vt:lpstr>
      <vt:lpstr>我靈鎮靜</vt:lpstr>
      <vt:lpstr>我靈鎮靜</vt:lpstr>
      <vt:lpstr>我靈鎮靜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我靈鎮靜</dc:title>
  <dc:creator>Windows User</dc:creator>
  <cp:lastModifiedBy>Windows User</cp:lastModifiedBy>
  <cp:revision>1</cp:revision>
  <dcterms:created xsi:type="dcterms:W3CDTF">2020-03-14T05:56:25Z</dcterms:created>
  <dcterms:modified xsi:type="dcterms:W3CDTF">2020-03-14T06:01:21Z</dcterms:modified>
</cp:coreProperties>
</file>