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10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57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1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4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84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2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5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4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81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9850-3444-4697-B6AF-36B600F814A3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AAB2-16A8-43CE-A082-ECE89C8082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32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金錢不是萬能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金錢不是萬能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是萬能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可別依靠金錢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錢難買生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買生命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可別羨慕財富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13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金錢不是萬能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靠神真富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  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神才有出路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是天上的父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神真富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  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神才有出路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祂真正有福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金錢不是萬能</vt:lpstr>
      <vt:lpstr>金錢不是萬能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金錢不是萬能</dc:title>
  <dc:creator>Windows User</dc:creator>
  <cp:lastModifiedBy>Windows User</cp:lastModifiedBy>
  <cp:revision>1</cp:revision>
  <dcterms:created xsi:type="dcterms:W3CDTF">2020-03-14T06:26:21Z</dcterms:created>
  <dcterms:modified xsi:type="dcterms:W3CDTF">2020-03-14T06:28:11Z</dcterms:modified>
</cp:coreProperties>
</file>