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6CCA-94BC-40D8-AC3A-03079C4D38D5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A72B-69A3-44E8-8F40-682941FC0A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997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6CCA-94BC-40D8-AC3A-03079C4D38D5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A72B-69A3-44E8-8F40-682941FC0A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678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6CCA-94BC-40D8-AC3A-03079C4D38D5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A72B-69A3-44E8-8F40-682941FC0A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043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6CCA-94BC-40D8-AC3A-03079C4D38D5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A72B-69A3-44E8-8F40-682941FC0A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41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6CCA-94BC-40D8-AC3A-03079C4D38D5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A72B-69A3-44E8-8F40-682941FC0A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055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6CCA-94BC-40D8-AC3A-03079C4D38D5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A72B-69A3-44E8-8F40-682941FC0A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941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6CCA-94BC-40D8-AC3A-03079C4D38D5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A72B-69A3-44E8-8F40-682941FC0A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517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6CCA-94BC-40D8-AC3A-03079C4D38D5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A72B-69A3-44E8-8F40-682941FC0A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75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6CCA-94BC-40D8-AC3A-03079C4D38D5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A72B-69A3-44E8-8F40-682941FC0A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67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6CCA-94BC-40D8-AC3A-03079C4D38D5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A72B-69A3-44E8-8F40-682941FC0A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868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6CCA-94BC-40D8-AC3A-03079C4D38D5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A72B-69A3-44E8-8F40-682941FC0A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669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6CCA-94BC-40D8-AC3A-03079C4D38D5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BA72B-69A3-44E8-8F40-682941FC0A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178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願一生</a:t>
            </a:r>
            <a:r>
              <a:rPr 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願一生</a:t>
            </a:r>
            <a:r>
              <a:rPr 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在祂手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在主手中 一切成為美好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求主帶領每一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主教導我一生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悅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賜的時刻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024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願一生</a:t>
            </a:r>
            <a:r>
              <a:rPr 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願一生</a:t>
            </a:r>
            <a:r>
              <a:rPr 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 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在主手中 一切成為美好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求主悅納我生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命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主悅納我詩歌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悅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賜的時刻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367608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92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Theme1</vt:lpstr>
      <vt:lpstr>願一生  在祂手</vt:lpstr>
      <vt:lpstr>願一生  在祂手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願一生  在祂手</dc:title>
  <dc:creator>Windows User</dc:creator>
  <cp:lastModifiedBy>Windows User</cp:lastModifiedBy>
  <cp:revision>1</cp:revision>
  <dcterms:created xsi:type="dcterms:W3CDTF">2020-03-14T06:15:00Z</dcterms:created>
  <dcterms:modified xsi:type="dcterms:W3CDTF">2020-03-14T06:16:21Z</dcterms:modified>
</cp:coreProperties>
</file>