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84" r:id="rId2"/>
    <p:sldId id="282" r:id="rId3"/>
    <p:sldId id="285" r:id="rId4"/>
    <p:sldId id="281" r:id="rId5"/>
    <p:sldId id="283" r:id="rId6"/>
    <p:sldId id="279" r:id="rId7"/>
    <p:sldId id="280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你流出寶血   洗淨我污穢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你為了我的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牲永不悔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7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8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我深深體會   你愛的寶貴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或傷心或氣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餒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3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96521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3547325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今直到永遠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深深澆灌我心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都不能叫我與你愛隔絕</a:t>
            </a: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endParaRPr lang="vi-VN" sz="48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5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89</TotalTime>
  <Words>312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chongbai</vt:lpstr>
      <vt:lpstr>你愛永不變</vt:lpstr>
      <vt:lpstr>你愛永不變</vt:lpstr>
      <vt:lpstr>你愛永不變</vt:lpstr>
      <vt:lpstr>你愛永不變</vt:lpstr>
      <vt:lpstr>你愛永不變</vt:lpstr>
      <vt:lpstr>你愛永不變</vt:lpstr>
      <vt:lpstr>你愛永不變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Windows User</cp:lastModifiedBy>
  <cp:revision>8</cp:revision>
  <dcterms:created xsi:type="dcterms:W3CDTF">2017-03-21T13:38:28Z</dcterms:created>
  <dcterms:modified xsi:type="dcterms:W3CDTF">2019-10-19T05:16:00Z</dcterms:modified>
</cp:coreProperties>
</file>