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90" y="-6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F890-1AE1-4CE9-BE48-B53EBFFC46A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09DD-3F61-48C4-A1CC-8223E9EBB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F890-1AE1-4CE9-BE48-B53EBFFC46A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09DD-3F61-48C4-A1CC-8223E9EBB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F890-1AE1-4CE9-BE48-B53EBFFC46A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09DD-3F61-48C4-A1CC-8223E9EBB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F890-1AE1-4CE9-BE48-B53EBFFC46A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09DD-3F61-48C4-A1CC-8223E9EBB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F890-1AE1-4CE9-BE48-B53EBFFC46A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09DD-3F61-48C4-A1CC-8223E9EBB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F890-1AE1-4CE9-BE48-B53EBFFC46A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09DD-3F61-48C4-A1CC-8223E9EBB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F890-1AE1-4CE9-BE48-B53EBFFC46A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09DD-3F61-48C4-A1CC-8223E9EBB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F890-1AE1-4CE9-BE48-B53EBFFC46A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09DD-3F61-48C4-A1CC-8223E9EBB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F890-1AE1-4CE9-BE48-B53EBFFC46A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09DD-3F61-48C4-A1CC-8223E9EBB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F890-1AE1-4CE9-BE48-B53EBFFC46A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09DD-3F61-48C4-A1CC-8223E9EBB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F890-1AE1-4CE9-BE48-B53EBFFC46A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09DD-3F61-48C4-A1CC-8223E9EBB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6F890-1AE1-4CE9-BE48-B53EBFFC46A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909DD-3F61-48C4-A1CC-8223E9EBBF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奇異恩典</a:t>
            </a:r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CN" sz="4000" b="1" dirty="0" smtClean="0">
                <a:latin typeface="Microsoft JhengHei" pitchFamily="34" charset="-120"/>
                <a:ea typeface="Microsoft JhengHei" pitchFamily="34" charset="-120"/>
              </a:rPr>
              <a:t>(</a:t>
            </a:r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枷鎖已往</a:t>
            </a:r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CN" sz="4000" b="1" dirty="0" smtClean="0">
                <a:latin typeface="Microsoft JhengHei" pitchFamily="34" charset="-120"/>
                <a:ea typeface="Microsoft JhengHei" pitchFamily="34" charset="-120"/>
              </a:rPr>
              <a:t>)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奇異恩典 何等甘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甜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罪已得赦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免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前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我失喪 今被尋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回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瞎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眼今得看見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555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奇異恩典</a:t>
            </a:r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CN" sz="4000" b="1" dirty="0" smtClean="0">
                <a:latin typeface="Microsoft JhengHei" pitchFamily="34" charset="-120"/>
                <a:ea typeface="Microsoft JhengHei" pitchFamily="34" charset="-120"/>
              </a:rPr>
              <a:t>(</a:t>
            </a:r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枷鎖已往</a:t>
            </a:r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CN" sz="4000" b="1" dirty="0" smtClean="0">
                <a:latin typeface="Microsoft JhengHei" pitchFamily="34" charset="-120"/>
                <a:ea typeface="Microsoft JhengHei" pitchFamily="34" charset="-120"/>
              </a:rPr>
              <a:t>)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枷鎖已往 我得釋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放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上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帝  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主已贖回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他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的憐憫滔滔如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水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無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盡的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愛  奇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異恩典 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3808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奇異恩典</a:t>
            </a:r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CN" sz="4000" b="1" dirty="0" smtClean="0">
                <a:latin typeface="Microsoft JhengHei" pitchFamily="34" charset="-120"/>
                <a:ea typeface="Microsoft JhengHei" pitchFamily="34" charset="-120"/>
              </a:rPr>
              <a:t>(</a:t>
            </a:r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枷鎖已往</a:t>
            </a:r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CN" sz="4000" b="1" dirty="0" smtClean="0">
                <a:latin typeface="Microsoft JhengHei" pitchFamily="34" charset="-120"/>
                <a:ea typeface="Microsoft JhengHei" pitchFamily="34" charset="-120"/>
              </a:rPr>
              <a:t>)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如此恩典使我敬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畏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恩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典使我安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慰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初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信之時即蒙恩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惠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真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是何等寶貴 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641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奇異恩典</a:t>
            </a:r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CN" sz="4000" b="1" dirty="0" smtClean="0">
                <a:latin typeface="Microsoft JhengHei" pitchFamily="34" charset="-120"/>
                <a:ea typeface="Microsoft JhengHei" pitchFamily="34" charset="-120"/>
              </a:rPr>
              <a:t>(</a:t>
            </a:r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枷鎖已往</a:t>
            </a:r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CN" sz="4000" b="1" dirty="0" smtClean="0">
                <a:latin typeface="Microsoft JhengHei" pitchFamily="34" charset="-120"/>
                <a:ea typeface="Microsoft JhengHei" pitchFamily="34" charset="-120"/>
              </a:rPr>
              <a:t>)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枷鎖已往 我得釋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放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上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帝  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主已贖回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他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的憐憫滔滔如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水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無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盡的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愛  奇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異恩典 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0046047"/>
      </p:ext>
    </p:extLst>
  </p:cSld>
  <p:clrMapOvr>
    <a:masterClrMapping/>
  </p:clrMapOvr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2</TotalTime>
  <Words>162</Words>
  <Application>Microsoft Office PowerPoint</Application>
  <PresentationFormat>On-screen Show (16:9)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chongbai</vt:lpstr>
      <vt:lpstr>奇異恩典 (枷鎖已往 )</vt:lpstr>
      <vt:lpstr>奇異恩典 (枷鎖已往 )</vt:lpstr>
      <vt:lpstr>奇異恩典 (枷鎖已往 )</vt:lpstr>
      <vt:lpstr>奇異恩典 (枷鎖已往 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奇異恩典 (枷鎖已往 )</dc:title>
  <dc:creator>Windows User</dc:creator>
  <cp:lastModifiedBy>Windows User</cp:lastModifiedBy>
  <cp:revision>1</cp:revision>
  <dcterms:created xsi:type="dcterms:W3CDTF">2019-10-19T05:02:39Z</dcterms:created>
  <dcterms:modified xsi:type="dcterms:W3CDTF">2019-10-19T05:05:07Z</dcterms:modified>
</cp:coreProperties>
</file>