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81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80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57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34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58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9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9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49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13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5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5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1753-9B25-4CAE-B4DE-BD428012F6BC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69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91753-9B25-4CAE-B4DE-BD428012F6BC}" type="datetimeFigureOut">
              <a:rPr lang="zh-TW" altLang="en-US" smtClean="0"/>
              <a:t>2019/11/2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17464-5B2A-46AA-9410-25BC10B127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39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我的燈需要油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我的燈需要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油  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主常賜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我燈永遠發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亮光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的燈需要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油  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主常賜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我燈發光到主作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我的燈需要油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唱和撒那  唱和撒那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唱和撒那  賀萬王之王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唱和撒那  唱和撒那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唱和撒那賀我王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</TotalTime>
  <Words>83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JhengHei</vt:lpstr>
      <vt:lpstr>新細明體</vt:lpstr>
      <vt:lpstr>Arial</vt:lpstr>
      <vt:lpstr>Calibri</vt:lpstr>
      <vt:lpstr>Church Theme</vt:lpstr>
      <vt:lpstr>我的燈需要油</vt:lpstr>
      <vt:lpstr>我的燈需要油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我的燈需要油</dc:title>
  <dc:creator>DAIDUONG</dc:creator>
  <cp:lastModifiedBy>Windows User</cp:lastModifiedBy>
  <cp:revision>2</cp:revision>
  <dcterms:created xsi:type="dcterms:W3CDTF">2013-08-25T02:27:09Z</dcterms:created>
  <dcterms:modified xsi:type="dcterms:W3CDTF">2019-11-02T04:34:44Z</dcterms:modified>
</cp:coreProperties>
</file>