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" y="9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02E7-0E42-4A7C-B4A2-A42778F23A80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每當我瞻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每當我瞻仰你至聖榮面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每當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中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望祢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耀光中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所有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一切都失去光彩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每當我瞻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何等喜樂當我進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入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心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意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我全心成為你愛的寶座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耀光中</a:t>
            </a:r>
            <a:r>
              <a:rPr 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所有一切都失去光彩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每當我瞻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我敬拜祢 我敬拜祢 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我一生活著 為要敬拜祢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我敬拜祢 我敬拜祢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我一生活著 為要敬拜祢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124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chongbai</vt:lpstr>
      <vt:lpstr>每當我瞻仰祢</vt:lpstr>
      <vt:lpstr>每當我瞻仰祢</vt:lpstr>
      <vt:lpstr>每當我瞻仰祢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每當我瞻仰你</dc:title>
  <dc:creator>DAIDUONG</dc:creator>
  <cp:lastModifiedBy>Windows User</cp:lastModifiedBy>
  <cp:revision>3</cp:revision>
  <dcterms:created xsi:type="dcterms:W3CDTF">2013-06-23T12:37:23Z</dcterms:created>
  <dcterms:modified xsi:type="dcterms:W3CDTF">2019-11-02T04:08:42Z</dcterms:modified>
</cp:coreProperties>
</file>