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646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59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05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5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63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313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87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96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48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93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976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0F6B-97F4-4DF8-8224-8D334711E19F}" type="datetimeFigureOut">
              <a:rPr lang="vi-VN" smtClean="0"/>
              <a:t>22/09/2020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6FFF-AE45-454A-A367-D053BC1D1B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927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一定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常常問自己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什麽天空能掛滿星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星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電也有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轟隆隆雷聲響個不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停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氣中的氧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氣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卻剛好占據了五分之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天的花草樹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木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卻偏偏不需要氧氣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46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一定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常常問自己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什麽地球能轉個不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停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陽的距離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我們不會焚燒了自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白天有黑夜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大地有勞動也有安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有璀璨的生命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一起生活在這裏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18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一定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一定是祢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創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造天和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造了生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創造了秩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定是祢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所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有的主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宰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背後默默爲我們管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是祢 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一定是祢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442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一定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常常問自己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什麽自己能不停呼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亮的眼睛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對耳朵能夠聽到聲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中說出言語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能夠唱出動人的歌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曲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法解釋的問題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好擡頭望著天際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1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一定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一定是祢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創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造天和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造了生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創造了秩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序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定是祢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所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有的主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宰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背後默默爲我們管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是祢 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一定是祢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4150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294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Times New Roman</vt:lpstr>
      <vt:lpstr>Theme1</vt:lpstr>
      <vt:lpstr>一定是袮</vt:lpstr>
      <vt:lpstr>一定是袮</vt:lpstr>
      <vt:lpstr>一定是袮</vt:lpstr>
      <vt:lpstr>一定是袮</vt:lpstr>
      <vt:lpstr>一定是袮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一定是袮</dc:title>
  <dc:creator>Windows User</dc:creator>
  <cp:lastModifiedBy>Windows User</cp:lastModifiedBy>
  <cp:revision>2</cp:revision>
  <dcterms:created xsi:type="dcterms:W3CDTF">2020-09-22T04:40:10Z</dcterms:created>
  <dcterms:modified xsi:type="dcterms:W3CDTF">2020-09-22T04:44:03Z</dcterms:modified>
</cp:coreProperties>
</file>