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74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481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68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842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167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71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518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47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349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348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299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11A5-06CE-4EC5-8753-672A29A4C368}" type="datetimeFigureOut">
              <a:rPr lang="vi-VN" smtClean="0"/>
              <a:t>23/09/2020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08B3-531D-4B00-94CE-E3E10C8ED7C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96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親愛耶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感謝你來到這世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我昐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  給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我一個永恆的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  輕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聲喚我回到祂面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浪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看到家的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135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  回家  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到永恆愛的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樂充滿我的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不住讚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回家  回家  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到永恆愛的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家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父張開愛的雙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臂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一生屬於祂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68551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100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回家</vt:lpstr>
      <vt:lpstr>回家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回家</dc:title>
  <dc:creator>Windows User</dc:creator>
  <cp:lastModifiedBy>Windows User</cp:lastModifiedBy>
  <cp:revision>1</cp:revision>
  <dcterms:created xsi:type="dcterms:W3CDTF">2020-09-22T19:15:50Z</dcterms:created>
  <dcterms:modified xsi:type="dcterms:W3CDTF">2020-09-22T19:17:54Z</dcterms:modified>
</cp:coreProperties>
</file>