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4" r:id="rId2"/>
    <p:sldId id="1605" r:id="rId3"/>
    <p:sldId id="1606" r:id="rId4"/>
    <p:sldId id="1607" r:id="rId5"/>
    <p:sldId id="1608" r:id="rId6"/>
    <p:sldId id="1609" r:id="rId7"/>
    <p:sldId id="1610" r:id="rId8"/>
    <p:sldId id="1611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5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605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092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19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64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60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4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57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35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7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7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639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請聽我禱告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既有別人蒙主應允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使我亦沾恩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6634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請聽我禱告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蒙主應允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使我亦沾恩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5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讓我進到恩主台前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永遠不相離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一心仰望救主憐憫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篤信而不疑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1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請聽我禱告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蒙主應允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使我亦沾恩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52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今只靠託我主功勞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纔敢尋主面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心中悲傷求主醫治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顯出大恩典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請聽我禱告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蒙主應允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使我亦沾恩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8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救主是我平安根源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比生命更寶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天上地下除主以外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無救主可靠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懇求救主格外垂憐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請聽我禱告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蒙主應允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使我亦沾恩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05132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280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【懇求救主格外垂憐】</vt:lpstr>
      <vt:lpstr>【懇求救主格外垂憐】</vt:lpstr>
      <vt:lpstr>【懇求救主格外垂憐】</vt:lpstr>
      <vt:lpstr>【懇求救主格外垂憐】</vt:lpstr>
      <vt:lpstr>【懇求救主格外垂憐】</vt:lpstr>
      <vt:lpstr>【懇求救主格外垂憐】</vt:lpstr>
      <vt:lpstr>【懇求救主格外垂憐】</vt:lpstr>
      <vt:lpstr>【懇求救主格外垂憐】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2020-09-20T11:25:50Z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