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1604" r:id="rId2"/>
    <p:sldId id="1605" r:id="rId3"/>
    <p:sldId id="1606" r:id="rId4"/>
    <p:sldId id="1607" r:id="rId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744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810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856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89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051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221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178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555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866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441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41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778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撇盡世上歡樂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世上歡樂撇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穌屬我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願斷親友交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情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穌屬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世如幽暗曠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野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無可安息地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耶穌有真福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氣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穌屬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33536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2717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撇盡世上歡樂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莫試誘我離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穌屬我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與主相偕同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穌屬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塵世虛榮浮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庸奔波勞碌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耶穌滿足所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欲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穌屬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33536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4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撇盡世上歡樂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永離異端渺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茫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穌屬我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主為我靈之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穌屬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我視世上之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我絕望哀哭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耶穌使我滿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足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穌屬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33536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0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撇盡世上歡樂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永離死亡荒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場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穌屬我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進入永生家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鄉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穌屬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聖徒相會在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享安息恩典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耶穌賞我華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冕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穌屬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33536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923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208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【撇盡世上歡樂】</vt:lpstr>
      <vt:lpstr>【撇盡世上歡樂】</vt:lpstr>
      <vt:lpstr>【撇盡世上歡樂】</vt:lpstr>
      <vt:lpstr>【撇盡世上歡樂】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2020-09-20T11:39:32Z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