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1614" r:id="rId2"/>
    <p:sldId id="1615" r:id="rId3"/>
    <p:sldId id="1616" r:id="rId4"/>
    <p:sldId id="1617" r:id="rId5"/>
    <p:sldId id="1618" r:id="rId6"/>
    <p:sldId id="1619" r:id="rId7"/>
    <p:sldId id="1620" r:id="rId8"/>
    <p:sldId id="1621" r:id="rId9"/>
    <p:sldId id="1622" r:id="rId10"/>
    <p:sldId id="1623" r:id="rId11"/>
    <p:sldId id="1624" r:id="rId12"/>
    <p:sldId id="1625" r:id="rId13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754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508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183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817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043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340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608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728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110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283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602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217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居在榮耀裏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我在世上有天堂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因我居在主榮耀裏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得意外喜樂力量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因我居在救主榮耀裏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415308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居在榮耀裏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  我居在主榮耀裏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照聖經中主言語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是  我居在主榮耀裏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我今同主居在榮耀裏</a:t>
            </a:r>
          </a:p>
        </p:txBody>
      </p:sp>
    </p:spTree>
    <p:extLst>
      <p:ext uri="{BB962C8B-B14F-4D97-AF65-F5344CB8AC3E}">
        <p14:creationId xmlns:p14="http://schemas.microsoft.com/office/powerpoint/2010/main" val="172773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居在榮耀裏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王不久為我再來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與他永遠居榮耀裏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那時歌聲更和諧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掌權居在救主榮耀裏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6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651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居在榮耀裏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  我居在主榮耀裏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照聖經中主言語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是  我居在主榮耀裏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我今同主居在榮耀裏</a:t>
            </a:r>
          </a:p>
        </p:txBody>
      </p:sp>
    </p:spTree>
    <p:extLst>
      <p:ext uri="{BB962C8B-B14F-4D97-AF65-F5344CB8AC3E}">
        <p14:creationId xmlns:p14="http://schemas.microsoft.com/office/powerpoint/2010/main" val="292724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居在榮耀裏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  我居在主榮耀裏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照聖經中主言語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是  我居在主榮耀裏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我今同主居在榮耀裏</a:t>
            </a:r>
          </a:p>
        </p:txBody>
      </p:sp>
    </p:spTree>
    <p:extLst>
      <p:ext uri="{BB962C8B-B14F-4D97-AF65-F5344CB8AC3E}">
        <p14:creationId xmlns:p14="http://schemas.microsoft.com/office/powerpoint/2010/main" val="249935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居在榮耀裏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憂傷如風浪繞我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但我居救主榮耀裏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藉主能樂唱新歌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因我居在救主榮耀裏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9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居在榮耀裏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  我居在主榮耀裏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照聖經中主言語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是  我居在主榮耀裏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我今同主居在榮耀裏</a:t>
            </a:r>
          </a:p>
        </p:txBody>
      </p:sp>
    </p:spTree>
    <p:extLst>
      <p:ext uri="{BB962C8B-B14F-4D97-AF65-F5344CB8AC3E}">
        <p14:creationId xmlns:p14="http://schemas.microsoft.com/office/powerpoint/2010/main" val="141103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居在榮耀裏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撒但不能動我心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當我居救主榮耀裏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火箭兇猛亦敗傾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因我居在救主榮耀裏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5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居在榮耀裏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  我居在主榮耀裏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照聖經中主言語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是  我居在主榮耀裏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我今同主居在榮耀裏</a:t>
            </a:r>
          </a:p>
        </p:txBody>
      </p:sp>
    </p:spTree>
    <p:extLst>
      <p:ext uri="{BB962C8B-B14F-4D97-AF65-F5344CB8AC3E}">
        <p14:creationId xmlns:p14="http://schemas.microsoft.com/office/powerpoint/2010/main" val="342636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居在榮耀裏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痛苦來我必勝利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當我居救主榮耀裏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雖損還算為有益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因我居在救主榮耀裏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4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居在榮耀裏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  我居在主榮耀裏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照聖經中主言語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是  我居在主榮耀裏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我今同主居在榮耀裏</a:t>
            </a:r>
          </a:p>
        </p:txBody>
      </p:sp>
    </p:spTree>
    <p:extLst>
      <p:ext uri="{BB962C8B-B14F-4D97-AF65-F5344CB8AC3E}">
        <p14:creationId xmlns:p14="http://schemas.microsoft.com/office/powerpoint/2010/main" val="94387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居在榮耀裏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家境貧窮身微賤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但我居在主榮耀裏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寶座為我備在天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因我居在救主榮耀裏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5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96585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474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Microsoft JhengHei</vt:lpstr>
      <vt:lpstr>新細明體</vt:lpstr>
      <vt:lpstr>Arial</vt:lpstr>
      <vt:lpstr>Calibri</vt:lpstr>
      <vt:lpstr>Theme1</vt:lpstr>
      <vt:lpstr>【居在榮耀裏】</vt:lpstr>
      <vt:lpstr>【居在榮耀裏】</vt:lpstr>
      <vt:lpstr>【居在榮耀裏】</vt:lpstr>
      <vt:lpstr>【居在榮耀裏】</vt:lpstr>
      <vt:lpstr>【居在榮耀裏】</vt:lpstr>
      <vt:lpstr>【居在榮耀裏】</vt:lpstr>
      <vt:lpstr>【居在榮耀裏】</vt:lpstr>
      <vt:lpstr>【居在榮耀裏】</vt:lpstr>
      <vt:lpstr>【居在榮耀裏】</vt:lpstr>
      <vt:lpstr>【居在榮耀裏】</vt:lpstr>
      <vt:lpstr>【居在榮耀裏】</vt:lpstr>
      <vt:lpstr>【居在榮耀裏】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2020-09-21T18:15:50Z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