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432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99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4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001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7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17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115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12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6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2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696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3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作聖工在主的禾場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盡忠的人必有獎賞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4485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無論如何你當盡忠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若不灰心就必收成</a:t>
            </a:r>
          </a:p>
        </p:txBody>
      </p:sp>
    </p:spTree>
    <p:extLst>
      <p:ext uri="{BB962C8B-B14F-4D97-AF65-F5344CB8AC3E}">
        <p14:creationId xmlns:p14="http://schemas.microsoft.com/office/powerpoint/2010/main" val="12154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背十字架跟主腳跡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還不多日此世黑暗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必要變成主榮耀日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7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無論如何你當盡忠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若不灰心就必收成</a:t>
            </a:r>
          </a:p>
        </p:txBody>
      </p:sp>
    </p:spTree>
    <p:extLst>
      <p:ext uri="{BB962C8B-B14F-4D97-AF65-F5344CB8AC3E}">
        <p14:creationId xmlns:p14="http://schemas.microsoft.com/office/powerpoint/2010/main" val="233098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雖百般患難亦向前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一切工作不久停止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唱得勝歌安息萬年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4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無論如何你當盡忠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若不灰心就必收成</a:t>
            </a:r>
          </a:p>
        </p:txBody>
      </p:sp>
    </p:spTree>
    <p:extLst>
      <p:ext uri="{BB962C8B-B14F-4D97-AF65-F5344CB8AC3E}">
        <p14:creationId xmlns:p14="http://schemas.microsoft.com/office/powerpoint/2010/main" val="116685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望救主扶持並引導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求主賜豐盛的恩典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降福直到見主聖容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2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無論如何你當盡忠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還有一點點的時候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若不灰心就必收成</a:t>
            </a:r>
          </a:p>
        </p:txBody>
      </p:sp>
    </p:spTree>
    <p:extLst>
      <p:ext uri="{BB962C8B-B14F-4D97-AF65-F5344CB8AC3E}">
        <p14:creationId xmlns:p14="http://schemas.microsoft.com/office/powerpoint/2010/main" val="33660254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344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【還有一點點的時候】</vt:lpstr>
      <vt:lpstr>【還有一點點的時候】</vt:lpstr>
      <vt:lpstr>【還有一點點的時候】</vt:lpstr>
      <vt:lpstr>【還有一點點的時候】</vt:lpstr>
      <vt:lpstr>【還有一點點的時候】</vt:lpstr>
      <vt:lpstr>【還有一點點的時候】</vt:lpstr>
      <vt:lpstr>【還有一點點的時候】</vt:lpstr>
      <vt:lpstr>【還有一點點的時候】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2020-09-21T18:22:05Z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