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497" r:id="rId2"/>
    <p:sldId id="1498" r:id="rId3"/>
    <p:sldId id="1499" r:id="rId4"/>
    <p:sldId id="1500" r:id="rId5"/>
    <p:sldId id="1501" r:id="rId6"/>
    <p:sldId id="1502" r:id="rId7"/>
    <p:sldId id="1503" r:id="rId8"/>
    <p:sldId id="150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3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796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2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60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719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45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2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74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64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20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8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黑夜已深白晝將近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榮耀盼望給我永福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奇妙真理快樂信息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主為萬王之王萬主之主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81540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11012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世界潮流天空現象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明星如晝都是預兆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上帝所召忠信見證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高聲傳我救主必快來到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148426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許多信徒主內安睡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主再來時都要復活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彼時天上金門大開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主必來親設立快樂之國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1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198875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我等活著存留信徒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眨眼之間身體改變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被提天空與主相見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我等用此盼望互相勸勉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837217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324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【主必快來】</vt:lpstr>
      <vt:lpstr>【主必快來】</vt:lpstr>
      <vt:lpstr>【主必快來】</vt:lpstr>
      <vt:lpstr>【主必快來】</vt:lpstr>
      <vt:lpstr>【主必快來】</vt:lpstr>
      <vt:lpstr>【主必快來】</vt:lpstr>
      <vt:lpstr>【主必快來】</vt:lpstr>
      <vt:lpstr>【主必快來】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133</cp:revision>
  <dcterms:created xsi:type="dcterms:W3CDTF">2015-05-17T04:39:00Z</dcterms:created>
  <dcterms:modified xsi:type="dcterms:W3CDTF">2020-09-21T18:27:10Z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