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0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64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7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750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78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9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2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68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78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0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4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耶穌復來應許快應驗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以威嚴慈愛秉掌王權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5003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來接子民從萬邦揀選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凡蒙救贖聖潔者昇天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榮耀與主同居永遠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04337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要歡樂歌唱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戴冠冕為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快預備主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穌早日要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2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撒但操權時將必過去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今日來真好哉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悲傷歎息事將必止息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今日來真好哉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靠主而眠者將必復起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在天空中與救主相遇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何時眼見此榮耀日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今日來真好哉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8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要歡樂歌唱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戴冠冕為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快預備主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穌早日要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6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命眾聖徒誠實忠心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樂意守候切勿起畏驚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9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主再來預兆日日加增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有如旭日在東方榮昇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儆醒祈禱盼候主臨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1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若今日來如何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要歡樂歌唱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戴冠冕為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快預備主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穌早日要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4070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390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Theme1</vt:lpstr>
      <vt:lpstr>【若今日來如何】</vt:lpstr>
      <vt:lpstr>【若今日來如何】</vt:lpstr>
      <vt:lpstr>【若今日來如何】</vt:lpstr>
      <vt:lpstr>【若今日來如何】</vt:lpstr>
      <vt:lpstr>【若今日來如何】</vt:lpstr>
      <vt:lpstr>【若今日來如何】</vt:lpstr>
      <vt:lpstr>【若今日來如何】</vt:lpstr>
      <vt:lpstr>【若今日來如何】</vt:lpstr>
      <vt:lpstr>【若今日來如何】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2020-09-24T04:00:39Z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