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0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151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989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19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89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54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94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083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829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423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23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5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不日我救主要自天顯現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珍貴希望足以激勵心竅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一盼主面萬事必要改變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是我賽跑努力向此目標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83285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當我看見救主榮耀面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當我見他榮面</a:t>
            </a:r>
          </a:p>
        </p:txBody>
      </p:sp>
    </p:spTree>
    <p:extLst>
      <p:ext uri="{BB962C8B-B14F-4D97-AF65-F5344CB8AC3E}">
        <p14:creationId xmlns:p14="http://schemas.microsoft.com/office/powerpoint/2010/main" val="168459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孤零冷落將變與主重聚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今在此世將變站主足前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睡了之人剎那間就復起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信主之人將變像主榮臉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當我看見救主榮耀面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當我見他榮面</a:t>
            </a:r>
          </a:p>
        </p:txBody>
      </p:sp>
    </p:spTree>
    <p:extLst>
      <p:ext uri="{BB962C8B-B14F-4D97-AF65-F5344CB8AC3E}">
        <p14:creationId xmlns:p14="http://schemas.microsoft.com/office/powerpoint/2010/main" val="30284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太陽高昇驅逐黑暗散清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黑夜將要變為光明白日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暴風怒浪將變平息安寧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流淚將要變為歡呼欣喜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5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當我看見救主榮耀面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當我見他榮面</a:t>
            </a:r>
          </a:p>
        </p:txBody>
      </p:sp>
    </p:spTree>
    <p:extLst>
      <p:ext uri="{BB962C8B-B14F-4D97-AF65-F5344CB8AC3E}">
        <p14:creationId xmlns:p14="http://schemas.microsoft.com/office/powerpoint/2010/main" val="42812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軟弱無能將變非常剛強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缺乏將要變為滿足豐富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憂傷痛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哭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將變喜樂無疆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信心將要變為親眼見主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38049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當我看見救主榮耀面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奇妙變化   奇妙變化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當我見他榮面</a:t>
            </a:r>
          </a:p>
        </p:txBody>
      </p:sp>
    </p:spTree>
    <p:extLst>
      <p:ext uri="{BB962C8B-B14F-4D97-AF65-F5344CB8AC3E}">
        <p14:creationId xmlns:p14="http://schemas.microsoft.com/office/powerpoint/2010/main" val="10543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340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【奇妙變化】</vt:lpstr>
      <vt:lpstr>【奇妙變化】</vt:lpstr>
      <vt:lpstr>【奇妙變化】</vt:lpstr>
      <vt:lpstr>【奇妙變化】</vt:lpstr>
      <vt:lpstr>【奇妙變化】</vt:lpstr>
      <vt:lpstr>【奇妙變化】</vt:lpstr>
      <vt:lpstr>【奇妙變化】</vt:lpstr>
      <vt:lpstr>【奇妙變化】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2020-09-24T04:06:58Z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