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2B292-83C2-4519-9E69-18A9E0B9BA4A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獻上我的心給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上我所有為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願討你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你旨意 哦主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獻上我的心給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上我所有為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願討你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你旨意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我敬拜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全心全意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超越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所有的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唯一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  獻上我所有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愛你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我渴慕你用全心全意全人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我渴慕你超越所有的一切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我渴慕你因你是我的唯一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用全心全意獻上我所有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愛你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  哈利哈利路亞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  哈利哈利路亞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  哈利哈利路亞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  獻上我所有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愛你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主我愛你  用全心全意全人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主我愛你  超越所有的一切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主我愛你  因你是我的唯一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  獻上我所有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愛你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</TotalTime>
  <Words>208</Words>
  <Application>Microsoft Office PowerPoint</Application>
  <PresentationFormat>如螢幕大小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單單敬拜</vt:lpstr>
      <vt:lpstr>單單敬拜</vt:lpstr>
      <vt:lpstr>單單敬拜</vt:lpstr>
      <vt:lpstr>單單敬拜</vt:lpstr>
      <vt:lpstr>單單敬拜</vt:lpstr>
      <vt:lpstr>單單敬拜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單單敬拜</dc:title>
  <dc:creator>datang</dc:creator>
  <cp:lastModifiedBy>DaTang</cp:lastModifiedBy>
  <cp:revision>4</cp:revision>
  <dcterms:created xsi:type="dcterms:W3CDTF">2014-09-21T00:34:31Z</dcterms:created>
  <dcterms:modified xsi:type="dcterms:W3CDTF">2019-08-13T12:24:42Z</dcterms:modified>
</cp:coreProperties>
</file>