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1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0801-49BF-4095-94C8-D35593A60B6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DA24-44B2-4E5B-88AF-20FBC8028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0801-49BF-4095-94C8-D35593A60B6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DA24-44B2-4E5B-88AF-20FBC8028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0801-49BF-4095-94C8-D35593A60B6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DA24-44B2-4E5B-88AF-20FBC8028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0801-49BF-4095-94C8-D35593A60B6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DA24-44B2-4E5B-88AF-20FBC8028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0801-49BF-4095-94C8-D35593A60B6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DA24-44B2-4E5B-88AF-20FBC8028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0801-49BF-4095-94C8-D35593A60B6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DA24-44B2-4E5B-88AF-20FBC8028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0801-49BF-4095-94C8-D35593A60B6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DA24-44B2-4E5B-88AF-20FBC8028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0801-49BF-4095-94C8-D35593A60B6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DA24-44B2-4E5B-88AF-20FBC8028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0801-49BF-4095-94C8-D35593A60B6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DA24-44B2-4E5B-88AF-20FBC8028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0801-49BF-4095-94C8-D35593A60B6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DA24-44B2-4E5B-88AF-20FBC8028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0801-49BF-4095-94C8-D35593A60B6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DA24-44B2-4E5B-88AF-20FBC8028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C0801-49BF-4095-94C8-D35593A60B6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DA24-44B2-4E5B-88AF-20FBC8028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愛是永不止息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愛是恆久忍耐又有恩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慈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是不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嫉妒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是不自誇不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張狂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不作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害羞的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事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愛是永不止息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不求自己的益處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不輕易發怒  不計算人的惡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不喜歡不義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只喜歡真理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愛是永不止息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凡事包容  凡事相信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凡事盼望  凡事忍耐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凡事要忍耐  愛是永不止息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愛是永不止息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68</Words>
  <Application>Microsoft Office PowerPoint</Application>
  <PresentationFormat>如螢幕大小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愛是永不止息</vt:lpstr>
      <vt:lpstr>愛是永不止息</vt:lpstr>
      <vt:lpstr>愛是永不止息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愛是永不止息</dc:title>
  <dc:creator>DaTang</dc:creator>
  <cp:lastModifiedBy>DaTang</cp:lastModifiedBy>
  <cp:revision>1</cp:revision>
  <dcterms:created xsi:type="dcterms:W3CDTF">2019-09-15T01:24:46Z</dcterms:created>
  <dcterms:modified xsi:type="dcterms:W3CDTF">2019-09-15T01:26:46Z</dcterms:modified>
</cp:coreProperties>
</file>