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156A-297C-4B2E-A902-7683B81D62D2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B166-2085-491D-9584-EC6C714BD3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156A-297C-4B2E-A902-7683B81D62D2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B166-2085-491D-9584-EC6C714BD3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156A-297C-4B2E-A902-7683B81D62D2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B166-2085-491D-9584-EC6C714BD3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156A-297C-4B2E-A902-7683B81D62D2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B166-2085-491D-9584-EC6C714BD3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156A-297C-4B2E-A902-7683B81D62D2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B166-2085-491D-9584-EC6C714BD3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156A-297C-4B2E-A902-7683B81D62D2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B166-2085-491D-9584-EC6C714BD3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156A-297C-4B2E-A902-7683B81D62D2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B166-2085-491D-9584-EC6C714BD3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156A-297C-4B2E-A902-7683B81D62D2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B166-2085-491D-9584-EC6C714BD3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156A-297C-4B2E-A902-7683B81D62D2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B166-2085-491D-9584-EC6C714BD3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156A-297C-4B2E-A902-7683B81D62D2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B166-2085-491D-9584-EC6C714BD3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156A-297C-4B2E-A902-7683B81D62D2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B166-2085-491D-9584-EC6C714BD3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156A-297C-4B2E-A902-7683B81D62D2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166-2085-491D-9584-EC6C714BD35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祢的右手必扶持我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我若展開清晨的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翅膀 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飛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到海極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居住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我若展開清晨的翅膀 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飛到海極居住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祢的右手必扶持我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就是在那裡  祢的手 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必引導我  引導我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你的右手  祢的右手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也必扶持我  扶持我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祢的右手必扶持我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感謝主  感謝主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祢牽我手走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感謝主  感謝主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祢牽我手走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祢的右手必扶持我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哈利路亞  哈利路亞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119</Words>
  <Application>Microsoft Office PowerPoint</Application>
  <PresentationFormat>如螢幕大小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祢的右手必扶持我</vt:lpstr>
      <vt:lpstr>祢的右手必扶持我</vt:lpstr>
      <vt:lpstr>祢的右手必扶持我</vt:lpstr>
      <vt:lpstr>祢的右手必扶持我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祢的右手必扶持我</dc:title>
  <dc:creator>DaTang</dc:creator>
  <cp:lastModifiedBy>DaTang</cp:lastModifiedBy>
  <cp:revision>1</cp:revision>
  <dcterms:created xsi:type="dcterms:W3CDTF">2019-09-15T01:04:06Z</dcterms:created>
  <dcterms:modified xsi:type="dcterms:W3CDTF">2019-09-15T01:07:00Z</dcterms:modified>
</cp:coreProperties>
</file>