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1193-1259-4C48-A062-9A3868382498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D4D1-9FB1-4492-93E0-7255953046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祢的話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祢的話是我腳前的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燈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我路上的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光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祢的話是我腳前的燈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是我路上的光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祢的話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祢的話  祢的話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引導我走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祢的話  祢的話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引導我走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祢的話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走在祢的道路上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幸福又快樂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走在祢的道路上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幸福又快樂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64</Words>
  <Application>Microsoft Office PowerPoint</Application>
  <PresentationFormat>如螢幕大小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祢的話</vt:lpstr>
      <vt:lpstr>祢的話</vt:lpstr>
      <vt:lpstr>祢的話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祢的話</dc:title>
  <dc:creator>DaTang</dc:creator>
  <cp:lastModifiedBy>DaTang</cp:lastModifiedBy>
  <cp:revision>1</cp:revision>
  <dcterms:created xsi:type="dcterms:W3CDTF">2019-09-15T01:13:56Z</dcterms:created>
  <dcterms:modified xsi:type="dcterms:W3CDTF">2019-09-15T01:15:46Z</dcterms:modified>
</cp:coreProperties>
</file>