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EC0F-5870-4DB9-BACB-D891ED0D09C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耶穌世界的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照亮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喔耶穌  道路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真理和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得至聖尊榮到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萬國萬民齊來敬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聖潔的光中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高舉耶穌基督的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天上地下齊來敬拜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界之光</a:t>
            </a: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PMingLiU</vt:lpstr>
      <vt:lpstr>Arial</vt:lpstr>
      <vt:lpstr>Calibri</vt:lpstr>
      <vt:lpstr>佈景主題1</vt:lpstr>
      <vt:lpstr>世界之光</vt:lpstr>
      <vt:lpstr>世界之光</vt:lpstr>
      <vt:lpstr>世界之光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世界之光</dc:title>
  <dc:creator>大唐</dc:creator>
  <cp:lastModifiedBy>Windows User</cp:lastModifiedBy>
  <cp:revision>3</cp:revision>
  <dcterms:created xsi:type="dcterms:W3CDTF">2018-02-25T01:32:38Z</dcterms:created>
  <dcterms:modified xsi:type="dcterms:W3CDTF">2020-09-12T04:58:00Z</dcterms:modified>
</cp:coreProperties>
</file>