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21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43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82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7892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0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83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38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57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326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271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dirty="0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26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05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有時我怕信心失喪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有時誘惑甚難抵擋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主能保守我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68113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因我救主這樣愛我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主要保守我</a:t>
            </a:r>
          </a:p>
        </p:txBody>
      </p:sp>
    </p:spTree>
    <p:extLst>
      <p:ext uri="{BB962C8B-B14F-4D97-AF65-F5344CB8AC3E}">
        <p14:creationId xmlns:p14="http://schemas.microsoft.com/office/powerpoint/2010/main" val="1894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自己不能站立穩妥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有時愛心冷落生疎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因我救主這樣愛我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主要保守我</a:t>
            </a:r>
          </a:p>
        </p:txBody>
      </p:sp>
    </p:spTree>
    <p:extLst>
      <p:ext uri="{BB962C8B-B14F-4D97-AF65-F5344CB8AC3E}">
        <p14:creationId xmlns:p14="http://schemas.microsoft.com/office/powerpoint/2010/main" val="132853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我在主前猶如寶珠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蒙救恩者為主愛慕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主要保守我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8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因我救主這樣愛我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主要保守我</a:t>
            </a:r>
          </a:p>
        </p:txBody>
      </p:sp>
    </p:spTree>
    <p:extLst>
      <p:ext uri="{BB962C8B-B14F-4D97-AF65-F5344CB8AC3E}">
        <p14:creationId xmlns:p14="http://schemas.microsoft.com/office/powerpoint/2010/main" val="177434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主不願我靈魂失掉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人人可靠罪債還了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4.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主必保守我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因我救主這樣愛我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主要保守我</a:t>
            </a:r>
          </a:p>
        </p:txBody>
      </p:sp>
    </p:spTree>
    <p:extLst>
      <p:ext uri="{BB962C8B-B14F-4D97-AF65-F5344CB8AC3E}">
        <p14:creationId xmlns:p14="http://schemas.microsoft.com/office/powerpoint/2010/main" val="38603223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260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【主必保守我】</vt:lpstr>
      <vt:lpstr>【主必保守我】</vt:lpstr>
      <vt:lpstr>【主必保守我】</vt:lpstr>
      <vt:lpstr>【主必保守我】</vt:lpstr>
      <vt:lpstr>【主必保守我】</vt:lpstr>
      <vt:lpstr>【主必保守我】</vt:lpstr>
      <vt:lpstr>【主必保守我】</vt:lpstr>
      <vt:lpstr>【主必保守我】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141</cp:revision>
  <dcterms:created xsi:type="dcterms:W3CDTF">2015-05-17T04:39:00Z</dcterms:created>
  <dcterms:modified xsi:type="dcterms:W3CDTF">2020-09-12T10:36:07Z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