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68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8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22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6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2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5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0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5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7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127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58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4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在他翼下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安穩隱藏在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能翅膀下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狂風暴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雨來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攻我也不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魔鬼雖用計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去我靈魂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但我藏在主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36270" y="1676400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113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在他翼下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安穩隱藏主翅膀下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誰能使我離主愛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主翅膀下要永居無怕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救主大能堪足依賴</a:t>
            </a:r>
          </a:p>
        </p:txBody>
      </p:sp>
    </p:spTree>
    <p:extLst>
      <p:ext uri="{BB962C8B-B14F-4D97-AF65-F5344CB8AC3E}">
        <p14:creationId xmlns:p14="http://schemas.microsoft.com/office/powerpoint/2010/main" val="21232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在他翼下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安穩隱藏在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能翅膀下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等溫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暖何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等柔和週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密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當我遇攻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處可獲幫助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在主蔭庇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百無一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36270" y="1676400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在他翼下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安穩隱藏主翅膀下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誰能使我離主愛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主翅膀下要永居無怕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救主大能堪足依賴</a:t>
            </a:r>
          </a:p>
        </p:txBody>
      </p:sp>
    </p:spTree>
    <p:extLst>
      <p:ext uri="{BB962C8B-B14F-4D97-AF65-F5344CB8AC3E}">
        <p14:creationId xmlns:p14="http://schemas.microsoft.com/office/powerpoint/2010/main" val="10387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在他翼下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安穩隱藏在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能翅膀下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雲過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去青天復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當那時展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翼帶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我飛上天庭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稱頌主恩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天父榮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36270" y="1676400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4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在他翼下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安穩隱藏主翅膀下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誰能使我離主愛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主翅膀下要永居無怕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救主大能堪足依賴</a:t>
            </a:r>
          </a:p>
        </p:txBody>
      </p:sp>
    </p:spTree>
    <p:extLst>
      <p:ext uri="{BB962C8B-B14F-4D97-AF65-F5344CB8AC3E}">
        <p14:creationId xmlns:p14="http://schemas.microsoft.com/office/powerpoint/2010/main" val="10869037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265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【在他翼下】</vt:lpstr>
      <vt:lpstr>【在他翼下】</vt:lpstr>
      <vt:lpstr>【在他翼下】</vt:lpstr>
      <vt:lpstr>【在他翼下】</vt:lpstr>
      <vt:lpstr>【在他翼下】</vt:lpstr>
      <vt:lpstr>【在他翼下】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2020-09-12T10:45:38Z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