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C525-72F4-4C64-B99D-0B22188FF31E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榮耀之救主我真願像你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此是我盼望乃我禱告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我今願捨棄世上之財寶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披戴主基督守主聖道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3432" y="1608941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榮耀之救主聽我之呼求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降下聖靈火焚去罪污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使心成聖殿合乎主居住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更使我生命榮耀我主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432" y="1608941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主我願像你滿有憐憫心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溫柔和良善謙卑愛人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求主賜能力拯救迷亡羊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尋找失喪者同歸天庭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432" y="1608941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3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252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PMingLiU</vt:lpstr>
      <vt:lpstr>Arial</vt:lpstr>
      <vt:lpstr>Calibri</vt:lpstr>
      <vt:lpstr>佈景主題1</vt:lpstr>
      <vt:lpstr>像基督</vt:lpstr>
      <vt:lpstr>像基督</vt:lpstr>
      <vt:lpstr>像基督</vt:lpstr>
      <vt:lpstr>像基督</vt:lpstr>
      <vt:lpstr>像基督</vt:lpstr>
      <vt:lpstr>像基督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像基督</dc:title>
  <dc:creator>大唐</dc:creator>
  <cp:lastModifiedBy>Windows User</cp:lastModifiedBy>
  <cp:revision>5</cp:revision>
  <dcterms:created xsi:type="dcterms:W3CDTF">2016-09-04T00:22:47Z</dcterms:created>
  <dcterms:modified xsi:type="dcterms:W3CDTF">2020-09-12T05:20:29Z</dcterms:modified>
</cp:coreProperties>
</file>