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1601" r:id="rId2"/>
    <p:sldId id="1602" r:id="rId3"/>
    <p:sldId id="1603" r:id="rId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46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7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1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80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6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47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75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845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43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38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026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98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至寶嘉音</a:t>
            </a:r>
            <a:r>
              <a:rPr lang="en-US" altLang="zh-CN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我曾聽至寶嘉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  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到各處傳此救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主所命囑我前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普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天下宣揚福音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為我主要作見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證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有恩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72816"/>
            <a:ext cx="121179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318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至寶嘉音</a:t>
            </a:r>
            <a:r>
              <a:rPr lang="en-US" altLang="zh-CN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去報告遠近百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姓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有恩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在苦架主捨性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救人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高聲唱救主大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  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賜與萬國萬民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全世界有大高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有恩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72816"/>
            <a:ext cx="121179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2.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8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至寶嘉音</a:t>
            </a:r>
            <a:r>
              <a:rPr lang="en-US" altLang="zh-CN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潮水退聲浪傳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有恩  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遍傳於遠近罪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救人  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各海島歡樂歌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絃  諸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巖洞應聲相連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全地球樂守禧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  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有恩  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72816"/>
            <a:ext cx="121179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en-US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631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183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【至寶嘉音】</vt:lpstr>
      <vt:lpstr>【至寶嘉音】</vt:lpstr>
      <vt:lpstr>【至寶嘉音】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2020-09-12T07:42:15Z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