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6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2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097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747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980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606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818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551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023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455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963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024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開到水深之處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上主之慈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如極大海洋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遼闊淵深無可限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量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開到水深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處解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脫纜離邊岸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駛入上主豐富恩海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洋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911424" y="1619645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21555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開到水深之處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開到水深之處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呵！快離開邊岸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開到開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慈愛大海洋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此處潮水流漲</a:t>
            </a:r>
          </a:p>
        </p:txBody>
      </p:sp>
    </p:spTree>
    <p:extLst>
      <p:ext uri="{BB962C8B-B14F-4D97-AF65-F5344CB8AC3E}">
        <p14:creationId xmlns:p14="http://schemas.microsoft.com/office/powerpoint/2010/main" val="24233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開到水深之處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可惜有多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人只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站在海岸邊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浩浩大洋徒自觀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終不敢挺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著身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冒臉去探索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也不願開到深水中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間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911424" y="1619645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34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開到水深之處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開到水深之處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呵！快離開邊岸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開到開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慈愛大海洋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此處潮水流漲</a:t>
            </a:r>
          </a:p>
        </p:txBody>
      </p:sp>
    </p:spTree>
    <p:extLst>
      <p:ext uri="{BB962C8B-B14F-4D97-AF65-F5344CB8AC3E}">
        <p14:creationId xmlns:p14="http://schemas.microsoft.com/office/powerpoint/2010/main" val="77176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開到水深之處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另有人嘗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試只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離岸不甚遠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畏懼不前停泊海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濁浪與穢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波瀕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瀕冲此邊岸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致他們常被污水濺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遍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911424" y="1619645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3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開到水深之處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開到水深之處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呵！快離開邊岸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開到開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慈愛大海洋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此處潮水流漲</a:t>
            </a:r>
          </a:p>
        </p:txBody>
      </p:sp>
    </p:spTree>
    <p:extLst>
      <p:ext uri="{BB962C8B-B14F-4D97-AF65-F5344CB8AC3E}">
        <p14:creationId xmlns:p14="http://schemas.microsoft.com/office/powerpoint/2010/main" val="93946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開到水深之處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聖徒應開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到大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海洋深水處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此處纔見豐盛救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駛入到上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愛生命海洋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就必知上主富足大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能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911424" y="1619645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2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開到水深之處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開到水深之處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呵！快離開邊岸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開到開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慈愛大海洋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此處潮水流漲</a:t>
            </a:r>
          </a:p>
        </p:txBody>
      </p:sp>
    </p:spTree>
    <p:extLst>
      <p:ext uri="{BB962C8B-B14F-4D97-AF65-F5344CB8AC3E}">
        <p14:creationId xmlns:p14="http://schemas.microsoft.com/office/powerpoint/2010/main" val="5630876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344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【開到水深之處】</vt:lpstr>
      <vt:lpstr>【開到水深之處】</vt:lpstr>
      <vt:lpstr>【開到水深之處】</vt:lpstr>
      <vt:lpstr>【開到水深之處】</vt:lpstr>
      <vt:lpstr>【開到水深之處】</vt:lpstr>
      <vt:lpstr>【開到水深之處】</vt:lpstr>
      <vt:lpstr>【開到水深之處】</vt:lpstr>
      <vt:lpstr>【開到水深之處】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2020-09-12T09:34:35Z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