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76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14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6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3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0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2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6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9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死反得生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活恩日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仰望我恩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光必照臨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778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刻生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命泉向我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光就照臨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為救主子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探我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主不開路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慮我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主不與分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都得主鴻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刻生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命泉向我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光就照臨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為救主子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14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主不安慰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淚我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主不同在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愛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刻生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命泉向我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光就照臨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為救主子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主不扶助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患我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遇苦或遇福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時常保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時刻蒙恩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刻生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命泉向我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光就照臨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為救主子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5871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376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【時刻蒙恩】</vt:lpstr>
      <vt:lpstr>【時刻蒙恩】</vt:lpstr>
      <vt:lpstr>【時刻蒙恩】</vt:lpstr>
      <vt:lpstr>【時刻蒙恩】</vt:lpstr>
      <vt:lpstr>【時刻蒙恩】</vt:lpstr>
      <vt:lpstr>【時刻蒙恩】</vt:lpstr>
      <vt:lpstr>【時刻蒙恩】</vt:lpstr>
      <vt:lpstr>【時刻蒙恩】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2020-09-12T09:41:50Z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