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1605" r:id="rId2"/>
    <p:sldId id="1606" r:id="rId3"/>
    <p:sldId id="1607" r:id="rId4"/>
    <p:sldId id="1608" r:id="rId5"/>
    <p:sldId id="1609" r:id="rId6"/>
    <p:sldId id="1610" r:id="rId7"/>
    <p:sldId id="1611" r:id="rId8"/>
    <p:sldId id="1612" r:id="rId9"/>
    <p:sldId id="1613" r:id="rId10"/>
    <p:sldId id="1614" r:id="rId11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183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54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406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06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992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828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131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162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813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083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2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50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基督精兵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世間似有兩軍對敵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即是善與惡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我等必須立定主意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歸從那一個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98343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15638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基督精兵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我是耶穌基督精兵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必從我元帥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仇敵雖惡主能保護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有勝必無敗</a:t>
            </a:r>
          </a:p>
        </p:txBody>
      </p:sp>
    </p:spTree>
    <p:extLst>
      <p:ext uri="{BB962C8B-B14F-4D97-AF65-F5344CB8AC3E}">
        <p14:creationId xmlns:p14="http://schemas.microsoft.com/office/powerpoint/2010/main" val="195703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基督精兵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我是耶穌基督精兵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必從我元帥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仇敵雖惡主能保護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有勝必無敗</a:t>
            </a:r>
          </a:p>
        </p:txBody>
      </p:sp>
    </p:spTree>
    <p:extLst>
      <p:ext uri="{BB962C8B-B14F-4D97-AF65-F5344CB8AC3E}">
        <p14:creationId xmlns:p14="http://schemas.microsoft.com/office/powerpoint/2010/main" val="263250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基督精兵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主已示我多數命令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明載聖經内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救主助我遵此恩命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永遠不違背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98343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4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基督精兵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我是耶穌基督精兵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必從我元帥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仇敵雖惡主能保護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有勝必無敗</a:t>
            </a:r>
          </a:p>
        </p:txBody>
      </p:sp>
    </p:spTree>
    <p:extLst>
      <p:ext uri="{BB962C8B-B14F-4D97-AF65-F5344CB8AC3E}">
        <p14:creationId xmlns:p14="http://schemas.microsoft.com/office/powerpoint/2010/main" val="212977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基督精兵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日日與我仇敵爭鬥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是我私慾心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惡俗迷惑惡人引誘</a:t>
            </a: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魔鬼橫來侵</a:t>
            </a:r>
            <a:endParaRPr lang="zh-CN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 Box 1"/>
          <p:cNvSpPr txBox="1"/>
          <p:nvPr/>
        </p:nvSpPr>
        <p:spPr>
          <a:xfrm>
            <a:off x="98343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基督精兵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我是耶穌基督精兵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必從我元帥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仇敵雖惡主能保護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有勝必無敗</a:t>
            </a:r>
          </a:p>
        </p:txBody>
      </p:sp>
    </p:spTree>
    <p:extLst>
      <p:ext uri="{BB962C8B-B14F-4D97-AF65-F5344CB8AC3E}">
        <p14:creationId xmlns:p14="http://schemas.microsoft.com/office/powerpoint/2010/main" val="121959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基督精兵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仁愛誠實是我盔甲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聖道是我劍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信德是我堅固藤牌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能禦魔鬼箭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98343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5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基督精兵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我是耶穌基督精兵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必從我元帥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仇敵雖惡主能保護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有勝必無敗</a:t>
            </a:r>
          </a:p>
        </p:txBody>
      </p:sp>
    </p:spTree>
    <p:extLst>
      <p:ext uri="{BB962C8B-B14F-4D97-AF65-F5344CB8AC3E}">
        <p14:creationId xmlns:p14="http://schemas.microsoft.com/office/powerpoint/2010/main" val="92061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基督精兵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往昔救主已經得勝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賴主我永勝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此後定必賜我冠冕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與主永相親</a:t>
            </a:r>
          </a:p>
        </p:txBody>
      </p:sp>
      <p:sp>
        <p:nvSpPr>
          <p:cNvPr id="7" name="Text Box 1"/>
          <p:cNvSpPr txBox="1"/>
          <p:nvPr/>
        </p:nvSpPr>
        <p:spPr>
          <a:xfrm>
            <a:off x="983432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5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03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330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新細明體</vt:lpstr>
      <vt:lpstr>Arial</vt:lpstr>
      <vt:lpstr>Calibri</vt:lpstr>
      <vt:lpstr>Theme1</vt:lpstr>
      <vt:lpstr>【基督精兵】</vt:lpstr>
      <vt:lpstr>【基督精兵】</vt:lpstr>
      <vt:lpstr>【基督精兵】</vt:lpstr>
      <vt:lpstr>【基督精兵】</vt:lpstr>
      <vt:lpstr>【基督精兵】</vt:lpstr>
      <vt:lpstr>【基督精兵】</vt:lpstr>
      <vt:lpstr>【基督精兵】</vt:lpstr>
      <vt:lpstr>【基督精兵】</vt:lpstr>
      <vt:lpstr>【基督精兵】</vt:lpstr>
      <vt:lpstr>【基督精兵】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2020-09-12T09:46:39Z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