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2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7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37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314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8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66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18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9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08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77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7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8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你覺疲乏時危險環繞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乖巧之引誘四面煩擾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似乎無所望又無所喜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凡事皆失望時常憂慮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238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事可畏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驚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路最善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信心在夜裏如在白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4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萬事盡順利就覺光明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何處是十架何處爭競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你或遇艱難是神旨意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此時可見神大顯能力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事可畏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驚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路最善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信心在夜裏如在白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2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神是你知識是你能力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常與你同在使你正直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耶穌知你所有的欠缺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凡事信靠主成功一切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3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事可畏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驚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路最善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信心在夜裏如在白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346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容我輩勉勵切勿失望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救主指示我得勝之方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耶穌引導我與神親近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我輩有信心决無變更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信心不停止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事可畏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驚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信心不停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  此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路最善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信心在夜裏如在白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21051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356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【信心不停止】</vt:lpstr>
      <vt:lpstr>【信心不停止】</vt:lpstr>
      <vt:lpstr>【信心不停止】</vt:lpstr>
      <vt:lpstr>【信心不停止】</vt:lpstr>
      <vt:lpstr>【信心不停止】</vt:lpstr>
      <vt:lpstr>【信心不停止】</vt:lpstr>
      <vt:lpstr>【信心不停止】</vt:lpstr>
      <vt:lpstr>【信心不停止】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2020-09-12T09:54:21Z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