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90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061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10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912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41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4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97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5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83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488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722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32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不要愁悶不要失望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堅定信心相信主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一切事上盡忠為主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主必賜恩典豐富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87057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不灰心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永不灰心在傷痛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耶穌能使你亨通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試煉最大時要歌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心壯膽信靠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80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雖重擔壓住何足傷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生活乏味又何傷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仰望主者必得榮光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求主開路可前往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不灰心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永不灰心在傷痛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耶穌能使你亨通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試煉最大時要歌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心壯膽信靠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708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不要愁悶不要失望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有一時辰專為你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不久要居那榮光裏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與神同住在一處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5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不灰心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永不灰心在傷痛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耶穌能使你亨通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試煉最大時要歌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心壯膽信靠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120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不要愁悶不要失望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惟要靠主的膀臂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在主深恩可以安居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主必賞賜福與你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5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不灰心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永不灰心在傷痛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耶穌能使你亨通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試煉最大時要歌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心壯膽信靠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9668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360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【永不灰心】</vt:lpstr>
      <vt:lpstr>【永不灰心】</vt:lpstr>
      <vt:lpstr>【永不灰心】</vt:lpstr>
      <vt:lpstr>【永不灰心】</vt:lpstr>
      <vt:lpstr>【永不灰心】</vt:lpstr>
      <vt:lpstr>【永不灰心】</vt:lpstr>
      <vt:lpstr>【永不灰心】</vt:lpstr>
      <vt:lpstr>【永不灰心】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2020-09-12T10:00:14Z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